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73" r:id="rId3"/>
    <p:sldId id="274" r:id="rId4"/>
    <p:sldId id="275" r:id="rId5"/>
    <p:sldId id="282" r:id="rId6"/>
    <p:sldId id="276" r:id="rId7"/>
    <p:sldId id="277" r:id="rId8"/>
    <p:sldId id="281" r:id="rId9"/>
    <p:sldId id="280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/Mockup - Craig" id="{95B1AB48-622E-4EC6-AD88-16FAA5057681}">
          <p14:sldIdLst>
            <p14:sldId id="256"/>
            <p14:sldId id="273"/>
            <p14:sldId id="274"/>
            <p14:sldId id="275"/>
            <p14:sldId id="282"/>
          </p14:sldIdLst>
        </p14:section>
        <p14:section name="Website Tour - James (Mobile Version)" id="{F4D1FE1B-6F5D-457E-9656-2D7F9EA13534}">
          <p14:sldIdLst>
            <p14:sldId id="276"/>
            <p14:sldId id="277"/>
          </p14:sldIdLst>
        </p14:section>
        <p14:section name="Complicatons &amp; Conclusion - Fatemeh (Desktop)" id="{9D397E28-6041-479D-8A89-58715B56737C}">
          <p14:sldIdLst>
            <p14:sldId id="281"/>
            <p14:sldId id="280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1D09F-1F72-4F25-AB03-E2FC265FCACA}" v="178" dt="2024-02-20T14:44:23.182"/>
    <p1510:client id="{41538077-EA2B-38A7-B88B-AA6BBEE34898}" v="2" dt="2024-02-20T17:07:57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AEE78-A787-4298-8768-AF2906907918}" type="doc">
      <dgm:prSet loTypeId="urn:microsoft.com/office/officeart/2005/8/layout/orgChart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CA"/>
        </a:p>
      </dgm:t>
    </dgm:pt>
    <dgm:pt modelId="{77DC970B-4523-472A-B9E1-E7AE1ADA5B98}">
      <dgm:prSet phldrT="[Text]"/>
      <dgm:spPr/>
      <dgm:t>
        <a:bodyPr/>
        <a:lstStyle/>
        <a:p>
          <a:r>
            <a:rPr lang="en-CA" dirty="0"/>
            <a:t>Awesome Code Crafters Hub</a:t>
          </a:r>
        </a:p>
      </dgm:t>
    </dgm:pt>
    <dgm:pt modelId="{B4DEFDD2-9DEE-4CBE-A6D6-E8642C500CC4}" type="parTrans" cxnId="{3562ABD8-7E70-4ADC-BF43-904EA8D183B6}">
      <dgm:prSet/>
      <dgm:spPr/>
      <dgm:t>
        <a:bodyPr/>
        <a:lstStyle/>
        <a:p>
          <a:endParaRPr lang="en-CA"/>
        </a:p>
      </dgm:t>
    </dgm:pt>
    <dgm:pt modelId="{8CF6A43E-02C8-455B-8FB3-52F187DFBC70}" type="sibTrans" cxnId="{3562ABD8-7E70-4ADC-BF43-904EA8D183B6}">
      <dgm:prSet/>
      <dgm:spPr/>
      <dgm:t>
        <a:bodyPr/>
        <a:lstStyle/>
        <a:p>
          <a:endParaRPr lang="en-CA"/>
        </a:p>
      </dgm:t>
    </dgm:pt>
    <dgm:pt modelId="{4A637A52-B73C-4236-870C-9E50715D105F}">
      <dgm:prSet phldrT="[Text]"/>
      <dgm:spPr/>
      <dgm:t>
        <a:bodyPr/>
        <a:lstStyle/>
        <a:p>
          <a:r>
            <a:rPr lang="en-CA" dirty="0"/>
            <a:t>Index</a:t>
          </a:r>
          <a:br>
            <a:rPr lang="en-CA" dirty="0"/>
          </a:br>
          <a:r>
            <a:rPr lang="en-CA" dirty="0"/>
            <a:t>(English)</a:t>
          </a:r>
        </a:p>
      </dgm:t>
    </dgm:pt>
    <dgm:pt modelId="{BCFB5A79-AEED-4990-B254-215D8CA754CD}" type="parTrans" cxnId="{5DD70F13-C5CE-4FD7-8F30-9275BE2AF010}">
      <dgm:prSet/>
      <dgm:spPr/>
      <dgm:t>
        <a:bodyPr/>
        <a:lstStyle/>
        <a:p>
          <a:endParaRPr lang="en-CA"/>
        </a:p>
      </dgm:t>
    </dgm:pt>
    <dgm:pt modelId="{F0281B27-06A0-4D24-8963-0AA15F4A69AF}" type="sibTrans" cxnId="{5DD70F13-C5CE-4FD7-8F30-9275BE2AF010}">
      <dgm:prSet/>
      <dgm:spPr/>
      <dgm:t>
        <a:bodyPr/>
        <a:lstStyle/>
        <a:p>
          <a:endParaRPr lang="en-CA"/>
        </a:p>
      </dgm:t>
    </dgm:pt>
    <dgm:pt modelId="{1D04BAD9-8605-4A70-A799-D6C879B8817B}">
      <dgm:prSet/>
      <dgm:spPr/>
      <dgm:t>
        <a:bodyPr/>
        <a:lstStyle/>
        <a:p>
          <a:r>
            <a:rPr lang="en-CA" dirty="0"/>
            <a:t>Blog</a:t>
          </a:r>
        </a:p>
      </dgm:t>
    </dgm:pt>
    <dgm:pt modelId="{E1087803-C768-48F0-ABA0-6E0B93A82ADC}" type="parTrans" cxnId="{2A6734AD-E1F3-46D2-B5C2-D3612D0F5B57}">
      <dgm:prSet/>
      <dgm:spPr/>
      <dgm:t>
        <a:bodyPr/>
        <a:lstStyle/>
        <a:p>
          <a:endParaRPr lang="en-CA"/>
        </a:p>
      </dgm:t>
    </dgm:pt>
    <dgm:pt modelId="{AC1CDF4E-7B60-4506-9547-C1A737B772E2}" type="sibTrans" cxnId="{2A6734AD-E1F3-46D2-B5C2-D3612D0F5B57}">
      <dgm:prSet/>
      <dgm:spPr/>
      <dgm:t>
        <a:bodyPr/>
        <a:lstStyle/>
        <a:p>
          <a:endParaRPr lang="en-CA"/>
        </a:p>
      </dgm:t>
    </dgm:pt>
    <dgm:pt modelId="{FEABBB08-5B7E-408C-83BD-D9AB8939AFC0}">
      <dgm:prSet/>
      <dgm:spPr/>
      <dgm:t>
        <a:bodyPr/>
        <a:lstStyle/>
        <a:p>
          <a:r>
            <a:rPr lang="en-CA" dirty="0"/>
            <a:t>Contact Us</a:t>
          </a:r>
        </a:p>
      </dgm:t>
    </dgm:pt>
    <dgm:pt modelId="{769B3C01-E843-4A10-8C8F-45A6A0463429}" type="parTrans" cxnId="{A2891D27-E6C4-436F-A18E-65B28941D124}">
      <dgm:prSet/>
      <dgm:spPr/>
      <dgm:t>
        <a:bodyPr/>
        <a:lstStyle/>
        <a:p>
          <a:endParaRPr lang="en-CA"/>
        </a:p>
      </dgm:t>
    </dgm:pt>
    <dgm:pt modelId="{A87054F1-BB37-4C0C-A754-4766ABE8A362}" type="sibTrans" cxnId="{A2891D27-E6C4-436F-A18E-65B28941D124}">
      <dgm:prSet/>
      <dgm:spPr/>
      <dgm:t>
        <a:bodyPr/>
        <a:lstStyle/>
        <a:p>
          <a:endParaRPr lang="en-CA"/>
        </a:p>
      </dgm:t>
    </dgm:pt>
    <dgm:pt modelId="{E53349EB-7A10-4D4A-B708-93F2C8C03EC1}">
      <dgm:prSet/>
      <dgm:spPr/>
      <dgm:t>
        <a:bodyPr/>
        <a:lstStyle/>
        <a:p>
          <a:r>
            <a:rPr lang="en-CA" dirty="0"/>
            <a:t>FAQ</a:t>
          </a:r>
        </a:p>
      </dgm:t>
    </dgm:pt>
    <dgm:pt modelId="{568CD583-ECA7-40DD-B13F-715087273F46}" type="parTrans" cxnId="{A1A19079-9AB9-4635-A9BB-6C50D576D9C5}">
      <dgm:prSet/>
      <dgm:spPr/>
      <dgm:t>
        <a:bodyPr/>
        <a:lstStyle/>
        <a:p>
          <a:endParaRPr lang="en-CA"/>
        </a:p>
      </dgm:t>
    </dgm:pt>
    <dgm:pt modelId="{2FE50A01-1128-47BA-980D-77BD0BA24DB8}" type="sibTrans" cxnId="{A1A19079-9AB9-4635-A9BB-6C50D576D9C5}">
      <dgm:prSet/>
      <dgm:spPr/>
      <dgm:t>
        <a:bodyPr/>
        <a:lstStyle/>
        <a:p>
          <a:endParaRPr lang="en-CA"/>
        </a:p>
      </dgm:t>
    </dgm:pt>
    <dgm:pt modelId="{2B5AC505-E795-42E4-B887-D509B88741EA}">
      <dgm:prSet/>
      <dgm:spPr/>
      <dgm:t>
        <a:bodyPr/>
        <a:lstStyle/>
        <a:p>
          <a:r>
            <a:rPr lang="en-CA" dirty="0"/>
            <a:t>Portfolio</a:t>
          </a:r>
        </a:p>
      </dgm:t>
    </dgm:pt>
    <dgm:pt modelId="{B5A65025-BDEB-4354-82A6-B9AE308E0AEF}" type="parTrans" cxnId="{19E1F958-0D10-4BDC-9217-85CD25C0094F}">
      <dgm:prSet/>
      <dgm:spPr/>
      <dgm:t>
        <a:bodyPr/>
        <a:lstStyle/>
        <a:p>
          <a:endParaRPr lang="en-CA"/>
        </a:p>
      </dgm:t>
    </dgm:pt>
    <dgm:pt modelId="{FE7BCDA9-05B5-459D-A591-A198C22555B4}" type="sibTrans" cxnId="{19E1F958-0D10-4BDC-9217-85CD25C0094F}">
      <dgm:prSet/>
      <dgm:spPr/>
      <dgm:t>
        <a:bodyPr/>
        <a:lstStyle/>
        <a:p>
          <a:endParaRPr lang="en-CA"/>
        </a:p>
      </dgm:t>
    </dgm:pt>
    <dgm:pt modelId="{AA67E651-F98B-46C2-B2EE-21C62EA7149D}">
      <dgm:prSet/>
      <dgm:spPr/>
      <dgm:t>
        <a:bodyPr/>
        <a:lstStyle/>
        <a:p>
          <a:r>
            <a:rPr lang="en-CA" dirty="0"/>
            <a:t>About Us</a:t>
          </a:r>
        </a:p>
      </dgm:t>
    </dgm:pt>
    <dgm:pt modelId="{F021AB63-DD83-49D8-A801-0EAE6312A72E}" type="parTrans" cxnId="{40F181C2-1C1C-4056-847A-6760E98102D5}">
      <dgm:prSet/>
      <dgm:spPr/>
      <dgm:t>
        <a:bodyPr/>
        <a:lstStyle/>
        <a:p>
          <a:endParaRPr lang="en-CA"/>
        </a:p>
      </dgm:t>
    </dgm:pt>
    <dgm:pt modelId="{D4B740ED-C5AE-4E12-91F3-CEFAF9E63DAB}" type="sibTrans" cxnId="{40F181C2-1C1C-4056-847A-6760E98102D5}">
      <dgm:prSet/>
      <dgm:spPr/>
      <dgm:t>
        <a:bodyPr/>
        <a:lstStyle/>
        <a:p>
          <a:endParaRPr lang="en-CA"/>
        </a:p>
      </dgm:t>
    </dgm:pt>
    <dgm:pt modelId="{F01E02F6-8069-4D4F-B141-B2EBBFDC4C40}">
      <dgm:prSet/>
      <dgm:spPr/>
      <dgm:t>
        <a:bodyPr/>
        <a:lstStyle/>
        <a:p>
          <a:r>
            <a:rPr lang="en-CA" dirty="0"/>
            <a:t>Services</a:t>
          </a:r>
        </a:p>
      </dgm:t>
    </dgm:pt>
    <dgm:pt modelId="{38EB87A2-7932-4FA5-A73B-327EC73C4D6C}" type="parTrans" cxnId="{ECFF8E83-3AAA-4D14-90D3-84208576E965}">
      <dgm:prSet/>
      <dgm:spPr/>
      <dgm:t>
        <a:bodyPr/>
        <a:lstStyle/>
        <a:p>
          <a:endParaRPr lang="en-CA"/>
        </a:p>
      </dgm:t>
    </dgm:pt>
    <dgm:pt modelId="{8BE00293-0E64-4350-842A-5C262B63F98A}" type="sibTrans" cxnId="{ECFF8E83-3AAA-4D14-90D3-84208576E965}">
      <dgm:prSet/>
      <dgm:spPr/>
      <dgm:t>
        <a:bodyPr/>
        <a:lstStyle/>
        <a:p>
          <a:endParaRPr lang="en-CA"/>
        </a:p>
      </dgm:t>
    </dgm:pt>
    <dgm:pt modelId="{8909DE39-BCDF-4B99-A47F-E9A00C950E4D}">
      <dgm:prSet/>
      <dgm:spPr/>
      <dgm:t>
        <a:bodyPr/>
        <a:lstStyle/>
        <a:p>
          <a:r>
            <a:rPr lang="en-CA" dirty="0"/>
            <a:t>Article</a:t>
          </a:r>
        </a:p>
      </dgm:t>
    </dgm:pt>
    <dgm:pt modelId="{1EC311C5-4153-4BF1-8256-949286A4A074}" type="parTrans" cxnId="{C96B7FB9-6753-4A46-AB58-82635ABF609C}">
      <dgm:prSet/>
      <dgm:spPr/>
      <dgm:t>
        <a:bodyPr/>
        <a:lstStyle/>
        <a:p>
          <a:endParaRPr lang="en-CA"/>
        </a:p>
      </dgm:t>
    </dgm:pt>
    <dgm:pt modelId="{26B134E8-A926-4264-8965-237E0ABA62EF}" type="sibTrans" cxnId="{C96B7FB9-6753-4A46-AB58-82635ABF609C}">
      <dgm:prSet/>
      <dgm:spPr/>
      <dgm:t>
        <a:bodyPr/>
        <a:lstStyle/>
        <a:p>
          <a:endParaRPr lang="en-CA"/>
        </a:p>
      </dgm:t>
    </dgm:pt>
    <dgm:pt modelId="{5A104FE3-71CD-40A1-839E-996A83C5B640}">
      <dgm:prSet/>
      <dgm:spPr/>
      <dgm:t>
        <a:bodyPr/>
        <a:lstStyle/>
        <a:p>
          <a:r>
            <a:rPr lang="en-CA" dirty="0"/>
            <a:t>Contact Us (Completed)</a:t>
          </a:r>
        </a:p>
      </dgm:t>
    </dgm:pt>
    <dgm:pt modelId="{5B41EEB0-D8D7-432B-B963-A773C17A04AC}" type="parTrans" cxnId="{B40B4091-044E-489B-8087-2987D2AAF09F}">
      <dgm:prSet/>
      <dgm:spPr/>
      <dgm:t>
        <a:bodyPr/>
        <a:lstStyle/>
        <a:p>
          <a:endParaRPr lang="en-CA"/>
        </a:p>
      </dgm:t>
    </dgm:pt>
    <dgm:pt modelId="{2854444E-90A9-4A2A-B51A-8BE94DB19B34}" type="sibTrans" cxnId="{B40B4091-044E-489B-8087-2987D2AAF09F}">
      <dgm:prSet/>
      <dgm:spPr/>
      <dgm:t>
        <a:bodyPr/>
        <a:lstStyle/>
        <a:p>
          <a:endParaRPr lang="en-CA"/>
        </a:p>
      </dgm:t>
    </dgm:pt>
    <dgm:pt modelId="{F3777128-417D-4569-9E57-15C8590DE912}">
      <dgm:prSet/>
      <dgm:spPr/>
      <dgm:t>
        <a:bodyPr/>
        <a:lstStyle/>
        <a:p>
          <a:r>
            <a:rPr lang="en-CA" dirty="0"/>
            <a:t>Craig Collins</a:t>
          </a:r>
        </a:p>
      </dgm:t>
    </dgm:pt>
    <dgm:pt modelId="{DD7B6F23-9F5C-40F1-96E3-344A040DA11C}" type="parTrans" cxnId="{5F5C78F8-931F-43C3-B047-49ABD14E240B}">
      <dgm:prSet/>
      <dgm:spPr/>
      <dgm:t>
        <a:bodyPr/>
        <a:lstStyle/>
        <a:p>
          <a:endParaRPr lang="en-CA"/>
        </a:p>
      </dgm:t>
    </dgm:pt>
    <dgm:pt modelId="{1B5E3DCB-08E7-472C-B748-D01DDE525235}" type="sibTrans" cxnId="{5F5C78F8-931F-43C3-B047-49ABD14E240B}">
      <dgm:prSet/>
      <dgm:spPr/>
      <dgm:t>
        <a:bodyPr/>
        <a:lstStyle/>
        <a:p>
          <a:endParaRPr lang="en-CA"/>
        </a:p>
      </dgm:t>
    </dgm:pt>
    <dgm:pt modelId="{77761EAD-E9EE-4C7A-9ABC-5BFB38C56A99}">
      <dgm:prSet/>
      <dgm:spPr/>
      <dgm:t>
        <a:bodyPr/>
        <a:lstStyle/>
        <a:p>
          <a:r>
            <a:rPr lang="en-CA" dirty="0"/>
            <a:t>James </a:t>
          </a:r>
          <a:r>
            <a:rPr lang="en-CA" dirty="0" err="1"/>
            <a:t>Fallouh</a:t>
          </a:r>
        </a:p>
      </dgm:t>
    </dgm:pt>
    <dgm:pt modelId="{9BD969D5-0049-4561-8199-49D482BA89B7}" type="parTrans" cxnId="{EF76E37A-EE52-490C-B98E-55B5B5DC340D}">
      <dgm:prSet/>
      <dgm:spPr/>
      <dgm:t>
        <a:bodyPr/>
        <a:lstStyle/>
        <a:p>
          <a:endParaRPr lang="en-CA"/>
        </a:p>
      </dgm:t>
    </dgm:pt>
    <dgm:pt modelId="{FD65FAA4-D923-4D2B-9C42-979104169D8B}" type="sibTrans" cxnId="{EF76E37A-EE52-490C-B98E-55B5B5DC340D}">
      <dgm:prSet/>
      <dgm:spPr/>
      <dgm:t>
        <a:bodyPr/>
        <a:lstStyle/>
        <a:p>
          <a:endParaRPr lang="en-CA"/>
        </a:p>
      </dgm:t>
    </dgm:pt>
    <dgm:pt modelId="{16B04885-8A03-4957-959B-2CD1CD992F7D}">
      <dgm:prSet/>
      <dgm:spPr/>
      <dgm:t>
        <a:bodyPr/>
        <a:lstStyle/>
        <a:p>
          <a:r>
            <a:rPr lang="en-CA" dirty="0"/>
            <a:t>Fatemeh </a:t>
          </a:r>
          <a:r>
            <a:rPr lang="en-CA" dirty="0" err="1"/>
            <a:t>Fekribaygi</a:t>
          </a:r>
        </a:p>
      </dgm:t>
    </dgm:pt>
    <dgm:pt modelId="{B48F7134-53BC-489A-A89D-5247AFF213AE}" type="parTrans" cxnId="{5031BAD9-DB3A-4C36-B8CC-E5320364FC0A}">
      <dgm:prSet/>
      <dgm:spPr/>
      <dgm:t>
        <a:bodyPr/>
        <a:lstStyle/>
        <a:p>
          <a:endParaRPr lang="en-CA"/>
        </a:p>
      </dgm:t>
    </dgm:pt>
    <dgm:pt modelId="{8A3C4E1C-B163-4321-8F90-75B38AC05CA5}" type="sibTrans" cxnId="{5031BAD9-DB3A-4C36-B8CC-E5320364FC0A}">
      <dgm:prSet/>
      <dgm:spPr/>
      <dgm:t>
        <a:bodyPr/>
        <a:lstStyle/>
        <a:p>
          <a:endParaRPr lang="en-CA"/>
        </a:p>
      </dgm:t>
    </dgm:pt>
    <dgm:pt modelId="{2898C10A-871C-4D58-B984-F63EC13B2F64}">
      <dgm:prSet/>
      <dgm:spPr/>
      <dgm:t>
        <a:bodyPr/>
        <a:lstStyle/>
        <a:p>
          <a:r>
            <a:rPr lang="en-CA" dirty="0"/>
            <a:t>Databases</a:t>
          </a:r>
        </a:p>
      </dgm:t>
    </dgm:pt>
    <dgm:pt modelId="{62247985-01C3-4872-B004-0C6917324E5A}" type="parTrans" cxnId="{10A73A7F-23EC-4C74-A779-86AE86FBCA4D}">
      <dgm:prSet/>
      <dgm:spPr/>
      <dgm:t>
        <a:bodyPr/>
        <a:lstStyle/>
        <a:p>
          <a:endParaRPr lang="en-CA"/>
        </a:p>
      </dgm:t>
    </dgm:pt>
    <dgm:pt modelId="{0BF3EBBA-DD99-4D1C-B3FC-986160F169D5}" type="sibTrans" cxnId="{10A73A7F-23EC-4C74-A779-86AE86FBCA4D}">
      <dgm:prSet/>
      <dgm:spPr/>
      <dgm:t>
        <a:bodyPr/>
        <a:lstStyle/>
        <a:p>
          <a:endParaRPr lang="en-CA"/>
        </a:p>
      </dgm:t>
    </dgm:pt>
    <dgm:pt modelId="{1F8153FF-C605-48FB-BFE4-6331120B8FBC}">
      <dgm:prSet/>
      <dgm:spPr/>
      <dgm:t>
        <a:bodyPr/>
        <a:lstStyle/>
        <a:p>
          <a:r>
            <a:rPr lang="en-CA" dirty="0"/>
            <a:t>Programming</a:t>
          </a:r>
        </a:p>
      </dgm:t>
    </dgm:pt>
    <dgm:pt modelId="{A97C4EDC-F17F-4AEA-A190-D5739C536AB1}" type="parTrans" cxnId="{45A94C34-6F1E-4AD6-924F-466892AE5CC5}">
      <dgm:prSet/>
      <dgm:spPr/>
      <dgm:t>
        <a:bodyPr/>
        <a:lstStyle/>
        <a:p>
          <a:endParaRPr lang="en-CA"/>
        </a:p>
      </dgm:t>
    </dgm:pt>
    <dgm:pt modelId="{C446134C-C239-4F5E-BDDE-D83C40715C3A}" type="sibTrans" cxnId="{45A94C34-6F1E-4AD6-924F-466892AE5CC5}">
      <dgm:prSet/>
      <dgm:spPr/>
      <dgm:t>
        <a:bodyPr/>
        <a:lstStyle/>
        <a:p>
          <a:endParaRPr lang="en-CA"/>
        </a:p>
      </dgm:t>
    </dgm:pt>
    <dgm:pt modelId="{C91CC3DB-F136-4CE3-B391-386738D22AF9}">
      <dgm:prSet/>
      <dgm:spPr/>
      <dgm:t>
        <a:bodyPr/>
        <a:lstStyle/>
        <a:p>
          <a:r>
            <a:rPr lang="en-CA" dirty="0"/>
            <a:t>Web Development</a:t>
          </a:r>
        </a:p>
      </dgm:t>
    </dgm:pt>
    <dgm:pt modelId="{1570F29F-F480-4284-818B-46F68322265B}" type="parTrans" cxnId="{17DFAB2F-FF37-4932-88F9-8B05E6C4A6E0}">
      <dgm:prSet/>
      <dgm:spPr/>
      <dgm:t>
        <a:bodyPr/>
        <a:lstStyle/>
        <a:p>
          <a:endParaRPr lang="en-CA"/>
        </a:p>
      </dgm:t>
    </dgm:pt>
    <dgm:pt modelId="{CF9C2A62-BA98-4B25-889A-0B8F8A8CB64A}" type="sibTrans" cxnId="{17DFAB2F-FF37-4932-88F9-8B05E6C4A6E0}">
      <dgm:prSet/>
      <dgm:spPr/>
      <dgm:t>
        <a:bodyPr/>
        <a:lstStyle/>
        <a:p>
          <a:endParaRPr lang="en-CA"/>
        </a:p>
      </dgm:t>
    </dgm:pt>
    <dgm:pt modelId="{ED32C51D-388D-4EB0-A075-6E9A8352F9FC}">
      <dgm:prSet/>
      <dgm:spPr/>
      <dgm:t>
        <a:bodyPr/>
        <a:lstStyle/>
        <a:p>
          <a:r>
            <a:rPr lang="en-CA" dirty="0"/>
            <a:t>Website Design</a:t>
          </a:r>
        </a:p>
      </dgm:t>
    </dgm:pt>
    <dgm:pt modelId="{9C39B2C3-21A4-4076-B91C-3FCAFE04DA26}" type="parTrans" cxnId="{D5FA1EEB-C35F-4C92-B8BD-25C394A11FDE}">
      <dgm:prSet/>
      <dgm:spPr/>
      <dgm:t>
        <a:bodyPr/>
        <a:lstStyle/>
        <a:p>
          <a:endParaRPr lang="en-CA"/>
        </a:p>
      </dgm:t>
    </dgm:pt>
    <dgm:pt modelId="{9F5AF131-34A9-456E-912D-096AF102E0EB}" type="sibTrans" cxnId="{D5FA1EEB-C35F-4C92-B8BD-25C394A11FDE}">
      <dgm:prSet/>
      <dgm:spPr/>
      <dgm:t>
        <a:bodyPr/>
        <a:lstStyle/>
        <a:p>
          <a:endParaRPr lang="en-CA"/>
        </a:p>
      </dgm:t>
    </dgm:pt>
    <dgm:pt modelId="{BAE9791C-0222-4678-A290-95188F11AA23}">
      <dgm:prSet phldrT="[Text]"/>
      <dgm:spPr/>
      <dgm:t>
        <a:bodyPr/>
        <a:lstStyle/>
        <a:p>
          <a:r>
            <a:rPr lang="en-CA" dirty="0"/>
            <a:t>Index</a:t>
          </a:r>
          <a:br>
            <a:rPr lang="en-CA" dirty="0"/>
          </a:br>
          <a:r>
            <a:rPr lang="en-CA" dirty="0"/>
            <a:t>(French)</a:t>
          </a:r>
        </a:p>
      </dgm:t>
    </dgm:pt>
    <dgm:pt modelId="{BE136705-6C03-4DC3-9519-AE7C2363992C}" type="sibTrans" cxnId="{D38EE2BC-46BB-4144-B647-5D12513DB32E}">
      <dgm:prSet/>
      <dgm:spPr/>
      <dgm:t>
        <a:bodyPr/>
        <a:lstStyle/>
        <a:p>
          <a:endParaRPr lang="en-CA"/>
        </a:p>
      </dgm:t>
    </dgm:pt>
    <dgm:pt modelId="{E28E4FB5-FEEF-4BAB-BA27-5FBD2063EA0E}" type="parTrans" cxnId="{D38EE2BC-46BB-4144-B647-5D12513DB32E}">
      <dgm:prSet/>
      <dgm:spPr/>
      <dgm:t>
        <a:bodyPr/>
        <a:lstStyle/>
        <a:p>
          <a:endParaRPr lang="en-CA"/>
        </a:p>
      </dgm:t>
    </dgm:pt>
    <dgm:pt modelId="{779321DD-059A-4251-803E-70F7BB8827EC}">
      <dgm:prSet/>
      <dgm:spPr/>
      <dgm:t>
        <a:bodyPr/>
        <a:lstStyle/>
        <a:p>
          <a:r>
            <a:rPr lang="en-CA" dirty="0" err="1"/>
            <a:t>Blogue</a:t>
          </a:r>
        </a:p>
      </dgm:t>
    </dgm:pt>
    <dgm:pt modelId="{66798F28-A296-4E09-94A2-8B87C5C63572}" type="parTrans" cxnId="{5A479366-14A7-4C66-B728-BFA547F38ECD}">
      <dgm:prSet/>
      <dgm:spPr/>
      <dgm:t>
        <a:bodyPr/>
        <a:lstStyle/>
        <a:p>
          <a:endParaRPr lang="en-CA"/>
        </a:p>
      </dgm:t>
    </dgm:pt>
    <dgm:pt modelId="{78EE2435-5656-4C20-BFA4-7B8E3C62C881}" type="sibTrans" cxnId="{5A479366-14A7-4C66-B728-BFA547F38ECD}">
      <dgm:prSet/>
      <dgm:spPr/>
      <dgm:t>
        <a:bodyPr/>
        <a:lstStyle/>
        <a:p>
          <a:endParaRPr lang="en-CA"/>
        </a:p>
      </dgm:t>
    </dgm:pt>
    <dgm:pt modelId="{18022D5C-4CDD-4192-95D2-93BCA8031569}">
      <dgm:prSet/>
      <dgm:spPr/>
      <dgm:t>
        <a:bodyPr/>
        <a:lstStyle/>
        <a:p>
          <a:r>
            <a:rPr lang="en-CA" dirty="0" err="1"/>
            <a:t>Contactez</a:t>
          </a:r>
          <a:r>
            <a:rPr lang="en-CA" dirty="0"/>
            <a:t>-nous</a:t>
          </a:r>
        </a:p>
      </dgm:t>
    </dgm:pt>
    <dgm:pt modelId="{9BD97882-F785-4996-8C94-F7D02F9F8214}" type="parTrans" cxnId="{614A9C99-15A8-4C3D-962E-84AAC3FCD22D}">
      <dgm:prSet/>
      <dgm:spPr/>
      <dgm:t>
        <a:bodyPr/>
        <a:lstStyle/>
        <a:p>
          <a:endParaRPr lang="en-CA"/>
        </a:p>
      </dgm:t>
    </dgm:pt>
    <dgm:pt modelId="{B113C5CD-3874-4BB2-8418-D17B74677F7F}" type="sibTrans" cxnId="{614A9C99-15A8-4C3D-962E-84AAC3FCD22D}">
      <dgm:prSet/>
      <dgm:spPr/>
      <dgm:t>
        <a:bodyPr/>
        <a:lstStyle/>
        <a:p>
          <a:endParaRPr lang="en-CA"/>
        </a:p>
      </dgm:t>
    </dgm:pt>
    <dgm:pt modelId="{C354C638-7E03-415B-A6B1-7F28C2FD46B1}">
      <dgm:prSet/>
      <dgm:spPr/>
      <dgm:t>
        <a:bodyPr/>
        <a:lstStyle/>
        <a:p>
          <a:r>
            <a:rPr lang="en-CA" dirty="0"/>
            <a:t>FAQ</a:t>
          </a:r>
        </a:p>
      </dgm:t>
    </dgm:pt>
    <dgm:pt modelId="{3F8618A4-7762-44DB-B514-8CE196105B03}" type="parTrans" cxnId="{9B85E876-91AC-49B9-B874-B45833D0EB97}">
      <dgm:prSet/>
      <dgm:spPr/>
      <dgm:t>
        <a:bodyPr/>
        <a:lstStyle/>
        <a:p>
          <a:endParaRPr lang="en-CA"/>
        </a:p>
      </dgm:t>
    </dgm:pt>
    <dgm:pt modelId="{6AD8DBEF-FCC4-4C17-991C-DF76DE466EEE}" type="sibTrans" cxnId="{9B85E876-91AC-49B9-B874-B45833D0EB97}">
      <dgm:prSet/>
      <dgm:spPr/>
      <dgm:t>
        <a:bodyPr/>
        <a:lstStyle/>
        <a:p>
          <a:endParaRPr lang="en-CA"/>
        </a:p>
      </dgm:t>
    </dgm:pt>
    <dgm:pt modelId="{54F98C6B-7408-49BE-A255-14FD766CA418}">
      <dgm:prSet/>
      <dgm:spPr/>
      <dgm:t>
        <a:bodyPr/>
        <a:lstStyle/>
        <a:p>
          <a:r>
            <a:rPr lang="en-CA" dirty="0"/>
            <a:t>A </a:t>
          </a:r>
          <a:r>
            <a:rPr lang="en-CA" dirty="0" err="1"/>
            <a:t>propos</a:t>
          </a:r>
        </a:p>
      </dgm:t>
    </dgm:pt>
    <dgm:pt modelId="{B17439A1-3C21-414D-9910-545390CE3BCE}" type="parTrans" cxnId="{64AC4858-69C4-4905-A853-341048E485DF}">
      <dgm:prSet/>
      <dgm:spPr/>
      <dgm:t>
        <a:bodyPr/>
        <a:lstStyle/>
        <a:p>
          <a:endParaRPr lang="en-CA"/>
        </a:p>
      </dgm:t>
    </dgm:pt>
    <dgm:pt modelId="{C71B7FE9-7D37-48BD-A51F-F5F971424BFC}" type="sibTrans" cxnId="{64AC4858-69C4-4905-A853-341048E485DF}">
      <dgm:prSet/>
      <dgm:spPr/>
      <dgm:t>
        <a:bodyPr/>
        <a:lstStyle/>
        <a:p>
          <a:endParaRPr lang="en-CA"/>
        </a:p>
      </dgm:t>
    </dgm:pt>
    <dgm:pt modelId="{B5D13E7D-416D-4C62-BDCE-94BD8737BD5A}">
      <dgm:prSet/>
      <dgm:spPr/>
      <dgm:t>
        <a:bodyPr/>
        <a:lstStyle/>
        <a:p>
          <a:r>
            <a:rPr lang="en-CA" dirty="0"/>
            <a:t>Services</a:t>
          </a:r>
        </a:p>
      </dgm:t>
    </dgm:pt>
    <dgm:pt modelId="{9F267E0D-6C4D-475C-ADC1-8A0052BF8B31}" type="parTrans" cxnId="{D881AD87-62DB-446D-9E6D-ADEF67D3869C}">
      <dgm:prSet/>
      <dgm:spPr/>
      <dgm:t>
        <a:bodyPr/>
        <a:lstStyle/>
        <a:p>
          <a:endParaRPr lang="en-CA"/>
        </a:p>
      </dgm:t>
    </dgm:pt>
    <dgm:pt modelId="{AD1A6052-8E7A-4589-85F6-18B7E841F36C}" type="sibTrans" cxnId="{D881AD87-62DB-446D-9E6D-ADEF67D3869C}">
      <dgm:prSet/>
      <dgm:spPr/>
      <dgm:t>
        <a:bodyPr/>
        <a:lstStyle/>
        <a:p>
          <a:endParaRPr lang="en-CA"/>
        </a:p>
      </dgm:t>
    </dgm:pt>
    <dgm:pt modelId="{C63A376F-D346-467C-95BD-32FF815A34D2}">
      <dgm:prSet/>
      <dgm:spPr/>
      <dgm:t>
        <a:bodyPr/>
        <a:lstStyle/>
        <a:p>
          <a:r>
            <a:rPr lang="en-CA" dirty="0"/>
            <a:t>Article</a:t>
          </a:r>
        </a:p>
      </dgm:t>
    </dgm:pt>
    <dgm:pt modelId="{6B6128AA-C091-42F1-AD5C-9B39B2EEB9AE}" type="parTrans" cxnId="{9841107C-A9F6-41FB-8B56-C61A5C0F1768}">
      <dgm:prSet/>
      <dgm:spPr/>
      <dgm:t>
        <a:bodyPr/>
        <a:lstStyle/>
        <a:p>
          <a:endParaRPr lang="en-CA"/>
        </a:p>
      </dgm:t>
    </dgm:pt>
    <dgm:pt modelId="{53A81E46-E3D2-4ABA-8833-73B11617F156}" type="sibTrans" cxnId="{9841107C-A9F6-41FB-8B56-C61A5C0F1768}">
      <dgm:prSet/>
      <dgm:spPr/>
      <dgm:t>
        <a:bodyPr/>
        <a:lstStyle/>
        <a:p>
          <a:endParaRPr lang="en-CA"/>
        </a:p>
      </dgm:t>
    </dgm:pt>
    <dgm:pt modelId="{0716FB87-C7AB-4009-ADF4-7BB77C92520C}">
      <dgm:prSet/>
      <dgm:spPr/>
      <dgm:t>
        <a:bodyPr/>
        <a:lstStyle/>
        <a:p>
          <a:r>
            <a:rPr lang="en-CA" dirty="0" err="1"/>
            <a:t>Contactez</a:t>
          </a:r>
          <a:r>
            <a:rPr lang="en-CA" dirty="0"/>
            <a:t>-nous (</a:t>
          </a:r>
          <a:r>
            <a:rPr lang="en-CA" dirty="0" err="1"/>
            <a:t>terminé</a:t>
          </a:r>
          <a:r>
            <a:rPr lang="en-CA" dirty="0"/>
            <a:t>)</a:t>
          </a:r>
        </a:p>
      </dgm:t>
    </dgm:pt>
    <dgm:pt modelId="{9304DA02-33FC-4828-898F-58942D175B41}" type="parTrans" cxnId="{78B6842C-BB0A-4146-816B-7847ADB76F0C}">
      <dgm:prSet/>
      <dgm:spPr/>
      <dgm:t>
        <a:bodyPr/>
        <a:lstStyle/>
        <a:p>
          <a:endParaRPr lang="en-CA"/>
        </a:p>
      </dgm:t>
    </dgm:pt>
    <dgm:pt modelId="{63183B61-1EEC-4D8C-AC79-91245E837571}" type="sibTrans" cxnId="{78B6842C-BB0A-4146-816B-7847ADB76F0C}">
      <dgm:prSet/>
      <dgm:spPr/>
      <dgm:t>
        <a:bodyPr/>
        <a:lstStyle/>
        <a:p>
          <a:endParaRPr lang="en-CA"/>
        </a:p>
      </dgm:t>
    </dgm:pt>
    <dgm:pt modelId="{6895CFE5-FFC2-4748-870E-003AC54FC356}">
      <dgm:prSet/>
      <dgm:spPr/>
      <dgm:t>
        <a:bodyPr/>
        <a:lstStyle/>
        <a:p>
          <a:r>
            <a:rPr lang="en-CA" dirty="0" err="1"/>
            <a:t>Portefeuille</a:t>
          </a:r>
        </a:p>
      </dgm:t>
    </dgm:pt>
    <dgm:pt modelId="{6E25D977-1FED-4002-A2C7-0B84A49DFD0B}" type="parTrans" cxnId="{FFF6EDA5-9FAE-4BBD-90D4-7526692F7D74}">
      <dgm:prSet/>
      <dgm:spPr/>
      <dgm:t>
        <a:bodyPr/>
        <a:lstStyle/>
        <a:p>
          <a:endParaRPr lang="en-CA"/>
        </a:p>
      </dgm:t>
    </dgm:pt>
    <dgm:pt modelId="{16CEBCB7-A48B-4352-8AA3-7EBBBBE8F68A}" type="sibTrans" cxnId="{FFF6EDA5-9FAE-4BBD-90D4-7526692F7D74}">
      <dgm:prSet/>
      <dgm:spPr/>
      <dgm:t>
        <a:bodyPr/>
        <a:lstStyle/>
        <a:p>
          <a:endParaRPr lang="en-CA"/>
        </a:p>
      </dgm:t>
    </dgm:pt>
    <dgm:pt modelId="{CF2A116F-5FA7-4CEA-A7B0-17A335ABE9A2}">
      <dgm:prSet/>
      <dgm:spPr/>
      <dgm:t>
        <a:bodyPr/>
        <a:lstStyle/>
        <a:p>
          <a:r>
            <a:rPr lang="en-CA" dirty="0"/>
            <a:t>Craig Collins</a:t>
          </a:r>
        </a:p>
      </dgm:t>
    </dgm:pt>
    <dgm:pt modelId="{EAC22CBB-DCEE-443C-B104-574F3C417CBB}" type="parTrans" cxnId="{4E7B6E3E-A702-478B-90BC-C53C3366FF39}">
      <dgm:prSet/>
      <dgm:spPr/>
      <dgm:t>
        <a:bodyPr/>
        <a:lstStyle/>
        <a:p>
          <a:endParaRPr lang="en-CA"/>
        </a:p>
      </dgm:t>
    </dgm:pt>
    <dgm:pt modelId="{EA186CC5-B910-466D-B3DF-1B19046DE25C}" type="sibTrans" cxnId="{4E7B6E3E-A702-478B-90BC-C53C3366FF39}">
      <dgm:prSet/>
      <dgm:spPr/>
      <dgm:t>
        <a:bodyPr/>
        <a:lstStyle/>
        <a:p>
          <a:endParaRPr lang="en-CA"/>
        </a:p>
      </dgm:t>
    </dgm:pt>
    <dgm:pt modelId="{61BB2664-15DA-4906-8A6D-202DE1129BF1}">
      <dgm:prSet/>
      <dgm:spPr/>
      <dgm:t>
        <a:bodyPr/>
        <a:lstStyle/>
        <a:p>
          <a:r>
            <a:rPr lang="en-CA" dirty="0"/>
            <a:t>James </a:t>
          </a:r>
          <a:r>
            <a:rPr lang="en-CA" dirty="0" err="1"/>
            <a:t>Fallouh</a:t>
          </a:r>
        </a:p>
      </dgm:t>
    </dgm:pt>
    <dgm:pt modelId="{8303DC77-AD0E-4C5C-B63D-3A2A74715738}" type="parTrans" cxnId="{CDE2FE19-3815-4193-B83C-AA2FE08AD02C}">
      <dgm:prSet/>
      <dgm:spPr/>
      <dgm:t>
        <a:bodyPr/>
        <a:lstStyle/>
        <a:p>
          <a:endParaRPr lang="en-CA"/>
        </a:p>
      </dgm:t>
    </dgm:pt>
    <dgm:pt modelId="{4DF3E6F0-9603-411B-BA2D-E38BD6EA8677}" type="sibTrans" cxnId="{CDE2FE19-3815-4193-B83C-AA2FE08AD02C}">
      <dgm:prSet/>
      <dgm:spPr/>
      <dgm:t>
        <a:bodyPr/>
        <a:lstStyle/>
        <a:p>
          <a:endParaRPr lang="en-CA"/>
        </a:p>
      </dgm:t>
    </dgm:pt>
    <dgm:pt modelId="{3F7B39D5-85CD-4DBF-B641-A8FDDA0883A2}">
      <dgm:prSet/>
      <dgm:spPr/>
      <dgm:t>
        <a:bodyPr/>
        <a:lstStyle/>
        <a:p>
          <a:r>
            <a:rPr lang="en-CA" dirty="0"/>
            <a:t>Fatemeh </a:t>
          </a:r>
          <a:r>
            <a:rPr lang="en-CA" dirty="0" err="1"/>
            <a:t>Fekribaygi</a:t>
          </a:r>
        </a:p>
      </dgm:t>
    </dgm:pt>
    <dgm:pt modelId="{1E74D8F7-9A0E-46A3-BA7E-E614A4981F4D}" type="parTrans" cxnId="{69F0B6F1-AE07-4DFD-9115-C2FA675F6158}">
      <dgm:prSet/>
      <dgm:spPr/>
      <dgm:t>
        <a:bodyPr/>
        <a:lstStyle/>
        <a:p>
          <a:endParaRPr lang="en-CA"/>
        </a:p>
      </dgm:t>
    </dgm:pt>
    <dgm:pt modelId="{6180A7FD-8552-4828-9C01-105BB8AA376A}" type="sibTrans" cxnId="{69F0B6F1-AE07-4DFD-9115-C2FA675F6158}">
      <dgm:prSet/>
      <dgm:spPr/>
      <dgm:t>
        <a:bodyPr/>
        <a:lstStyle/>
        <a:p>
          <a:endParaRPr lang="en-CA"/>
        </a:p>
      </dgm:t>
    </dgm:pt>
    <dgm:pt modelId="{9A1D8CDF-D22C-4FF9-BCEA-89F40C7947FF}">
      <dgm:prSet/>
      <dgm:spPr/>
      <dgm:t>
        <a:bodyPr/>
        <a:lstStyle/>
        <a:p>
          <a:r>
            <a:rPr lang="en-CA" dirty="0"/>
            <a:t>Base de Données</a:t>
          </a:r>
        </a:p>
      </dgm:t>
    </dgm:pt>
    <dgm:pt modelId="{0C904174-3E3C-441B-9EC7-613B1C94975C}" type="parTrans" cxnId="{B487505E-D6B2-4CCC-95F0-3619DD4251B3}">
      <dgm:prSet/>
      <dgm:spPr/>
      <dgm:t>
        <a:bodyPr/>
        <a:lstStyle/>
        <a:p>
          <a:endParaRPr lang="en-CA"/>
        </a:p>
      </dgm:t>
    </dgm:pt>
    <dgm:pt modelId="{6FB54B8A-A84B-4075-BC29-1C29EC2D9650}" type="sibTrans" cxnId="{B487505E-D6B2-4CCC-95F0-3619DD4251B3}">
      <dgm:prSet/>
      <dgm:spPr/>
      <dgm:t>
        <a:bodyPr/>
        <a:lstStyle/>
        <a:p>
          <a:endParaRPr lang="en-CA"/>
        </a:p>
      </dgm:t>
    </dgm:pt>
    <dgm:pt modelId="{AFB42A82-57D9-4A30-81CA-33CE14BF8CB7}">
      <dgm:prSet/>
      <dgm:spPr/>
      <dgm:t>
        <a:bodyPr/>
        <a:lstStyle/>
        <a:p>
          <a:r>
            <a:rPr lang="en-CA" dirty="0"/>
            <a:t>Conception du site web</a:t>
          </a:r>
        </a:p>
      </dgm:t>
    </dgm:pt>
    <dgm:pt modelId="{44DBB0EB-0674-45FB-B1C4-9D000EB3A3C2}" type="parTrans" cxnId="{E369DE58-6004-405A-92E9-3EDC78EF1C8A}">
      <dgm:prSet/>
      <dgm:spPr/>
      <dgm:t>
        <a:bodyPr/>
        <a:lstStyle/>
        <a:p>
          <a:endParaRPr lang="en-CA"/>
        </a:p>
      </dgm:t>
    </dgm:pt>
    <dgm:pt modelId="{699BB0CC-0103-4BF8-BE81-2BC5ED7A96B4}" type="sibTrans" cxnId="{E369DE58-6004-405A-92E9-3EDC78EF1C8A}">
      <dgm:prSet/>
      <dgm:spPr/>
      <dgm:t>
        <a:bodyPr/>
        <a:lstStyle/>
        <a:p>
          <a:endParaRPr lang="en-CA"/>
        </a:p>
      </dgm:t>
    </dgm:pt>
    <dgm:pt modelId="{36015D11-F22E-436B-BE9B-3E8111F61F01}">
      <dgm:prSet/>
      <dgm:spPr/>
      <dgm:t>
        <a:bodyPr/>
        <a:lstStyle/>
        <a:p>
          <a:r>
            <a:rPr lang="en-CA" dirty="0" err="1"/>
            <a:t>Développment</a:t>
          </a:r>
          <a:r>
            <a:rPr lang="en-CA" dirty="0"/>
            <a:t> web</a:t>
          </a:r>
        </a:p>
      </dgm:t>
    </dgm:pt>
    <dgm:pt modelId="{040F0B03-157B-44DF-B16D-29F3D85863A6}" type="parTrans" cxnId="{93DA619A-134F-431F-A380-82E10BC0A55C}">
      <dgm:prSet/>
      <dgm:spPr/>
      <dgm:t>
        <a:bodyPr/>
        <a:lstStyle/>
        <a:p>
          <a:endParaRPr lang="en-CA"/>
        </a:p>
      </dgm:t>
    </dgm:pt>
    <dgm:pt modelId="{0A80A2E0-6E5F-455C-BF6E-FDC8E9AC6B1E}" type="sibTrans" cxnId="{93DA619A-134F-431F-A380-82E10BC0A55C}">
      <dgm:prSet/>
      <dgm:spPr/>
      <dgm:t>
        <a:bodyPr/>
        <a:lstStyle/>
        <a:p>
          <a:endParaRPr lang="en-CA"/>
        </a:p>
      </dgm:t>
    </dgm:pt>
    <dgm:pt modelId="{86723AC6-83C2-4049-A775-8EA0D6521C83}">
      <dgm:prSet/>
      <dgm:spPr/>
      <dgm:t>
        <a:bodyPr/>
        <a:lstStyle/>
        <a:p>
          <a:r>
            <a:rPr lang="en-CA" dirty="0" err="1"/>
            <a:t>Programmation</a:t>
          </a:r>
        </a:p>
      </dgm:t>
    </dgm:pt>
    <dgm:pt modelId="{4728BAF0-F8D1-4DF7-9B22-10EA18666DF5}" type="parTrans" cxnId="{C2D9BCB6-A5BD-410B-B6C4-C28CE115E1D8}">
      <dgm:prSet/>
      <dgm:spPr/>
      <dgm:t>
        <a:bodyPr/>
        <a:lstStyle/>
        <a:p>
          <a:endParaRPr lang="en-CA"/>
        </a:p>
      </dgm:t>
    </dgm:pt>
    <dgm:pt modelId="{7C384805-DC2E-4A64-9F9F-7FB77C48305C}" type="sibTrans" cxnId="{C2D9BCB6-A5BD-410B-B6C4-C28CE115E1D8}">
      <dgm:prSet/>
      <dgm:spPr/>
      <dgm:t>
        <a:bodyPr/>
        <a:lstStyle/>
        <a:p>
          <a:endParaRPr lang="en-CA"/>
        </a:p>
      </dgm:t>
    </dgm:pt>
    <dgm:pt modelId="{6290FB82-0BD4-485D-AD06-8622F925D90E}" type="pres">
      <dgm:prSet presAssocID="{FC4AEE78-A787-4298-8768-AF29069079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A68481E-BA0D-4B93-B362-6C1EC278008F}" type="pres">
      <dgm:prSet presAssocID="{77DC970B-4523-472A-B9E1-E7AE1ADA5B98}" presName="hierRoot1" presStyleCnt="0">
        <dgm:presLayoutVars>
          <dgm:hierBranch val="init"/>
        </dgm:presLayoutVars>
      </dgm:prSet>
      <dgm:spPr/>
    </dgm:pt>
    <dgm:pt modelId="{4D64A2C0-3FA3-4A62-84AC-6791ADA4C8C3}" type="pres">
      <dgm:prSet presAssocID="{77DC970B-4523-472A-B9E1-E7AE1ADA5B98}" presName="rootComposite1" presStyleCnt="0"/>
      <dgm:spPr/>
    </dgm:pt>
    <dgm:pt modelId="{E168D533-D7D7-4238-A2B9-DB3C4AB50B0E}" type="pres">
      <dgm:prSet presAssocID="{77DC970B-4523-472A-B9E1-E7AE1ADA5B98}" presName="rootText1" presStyleLbl="node0" presStyleIdx="0" presStyleCnt="1">
        <dgm:presLayoutVars>
          <dgm:chPref val="3"/>
        </dgm:presLayoutVars>
      </dgm:prSet>
      <dgm:spPr/>
    </dgm:pt>
    <dgm:pt modelId="{8EA763FB-D569-42D5-A6F8-5BDF0E4486CF}" type="pres">
      <dgm:prSet presAssocID="{77DC970B-4523-472A-B9E1-E7AE1ADA5B98}" presName="rootConnector1" presStyleLbl="node1" presStyleIdx="0" presStyleCnt="0"/>
      <dgm:spPr/>
    </dgm:pt>
    <dgm:pt modelId="{CDB284E3-6468-4DD5-876C-392F4F3DAABA}" type="pres">
      <dgm:prSet presAssocID="{77DC970B-4523-472A-B9E1-E7AE1ADA5B98}" presName="hierChild2" presStyleCnt="0"/>
      <dgm:spPr/>
    </dgm:pt>
    <dgm:pt modelId="{CAE1F804-BA7F-4BA5-9EB7-6E49A04C956B}" type="pres">
      <dgm:prSet presAssocID="{BCFB5A79-AEED-4990-B254-215D8CA754CD}" presName="Name37" presStyleLbl="parChTrans1D2" presStyleIdx="0" presStyleCnt="2"/>
      <dgm:spPr/>
    </dgm:pt>
    <dgm:pt modelId="{B79318E0-A3EA-4033-B778-4B267B3A57CD}" type="pres">
      <dgm:prSet presAssocID="{4A637A52-B73C-4236-870C-9E50715D105F}" presName="hierRoot2" presStyleCnt="0">
        <dgm:presLayoutVars>
          <dgm:hierBranch val="init"/>
        </dgm:presLayoutVars>
      </dgm:prSet>
      <dgm:spPr/>
    </dgm:pt>
    <dgm:pt modelId="{8ED3AA9D-4003-4DAC-94B3-E83A61B61451}" type="pres">
      <dgm:prSet presAssocID="{4A637A52-B73C-4236-870C-9E50715D105F}" presName="rootComposite" presStyleCnt="0"/>
      <dgm:spPr/>
    </dgm:pt>
    <dgm:pt modelId="{544DFE97-BB5B-459C-9BC3-D3237C042E24}" type="pres">
      <dgm:prSet presAssocID="{4A637A52-B73C-4236-870C-9E50715D105F}" presName="rootText" presStyleLbl="node2" presStyleIdx="0" presStyleCnt="2">
        <dgm:presLayoutVars>
          <dgm:chPref val="3"/>
        </dgm:presLayoutVars>
      </dgm:prSet>
      <dgm:spPr/>
    </dgm:pt>
    <dgm:pt modelId="{C8CBB30B-18DE-427C-B119-2C8A904F6F03}" type="pres">
      <dgm:prSet presAssocID="{4A637A52-B73C-4236-870C-9E50715D105F}" presName="rootConnector" presStyleLbl="node2" presStyleIdx="0" presStyleCnt="2"/>
      <dgm:spPr/>
    </dgm:pt>
    <dgm:pt modelId="{119C76B5-33B4-4E7D-8110-D60AAEBFB5A8}" type="pres">
      <dgm:prSet presAssocID="{4A637A52-B73C-4236-870C-9E50715D105F}" presName="hierChild4" presStyleCnt="0"/>
      <dgm:spPr/>
    </dgm:pt>
    <dgm:pt modelId="{2FA142C7-3454-4CFC-9F4D-E052B908E011}" type="pres">
      <dgm:prSet presAssocID="{E1087803-C768-48F0-ABA0-6E0B93A82ADC}" presName="Name37" presStyleLbl="parChTrans1D3" presStyleIdx="0" presStyleCnt="12"/>
      <dgm:spPr/>
    </dgm:pt>
    <dgm:pt modelId="{25B44469-9F55-4B88-AB40-7B39E5D4CBA1}" type="pres">
      <dgm:prSet presAssocID="{1D04BAD9-8605-4A70-A799-D6C879B8817B}" presName="hierRoot2" presStyleCnt="0">
        <dgm:presLayoutVars>
          <dgm:hierBranch val="init"/>
        </dgm:presLayoutVars>
      </dgm:prSet>
      <dgm:spPr/>
    </dgm:pt>
    <dgm:pt modelId="{E2B6699A-11B3-4B3B-8527-55B7B9B79D5C}" type="pres">
      <dgm:prSet presAssocID="{1D04BAD9-8605-4A70-A799-D6C879B8817B}" presName="rootComposite" presStyleCnt="0"/>
      <dgm:spPr/>
    </dgm:pt>
    <dgm:pt modelId="{8D22F08D-4B9F-4F63-A423-7ADB56A83841}" type="pres">
      <dgm:prSet presAssocID="{1D04BAD9-8605-4A70-A799-D6C879B8817B}" presName="rootText" presStyleLbl="node3" presStyleIdx="0" presStyleCnt="12">
        <dgm:presLayoutVars>
          <dgm:chPref val="3"/>
        </dgm:presLayoutVars>
      </dgm:prSet>
      <dgm:spPr/>
    </dgm:pt>
    <dgm:pt modelId="{8F80D623-8F91-4A75-A80F-74C26901B247}" type="pres">
      <dgm:prSet presAssocID="{1D04BAD9-8605-4A70-A799-D6C879B8817B}" presName="rootConnector" presStyleLbl="node3" presStyleIdx="0" presStyleCnt="12"/>
      <dgm:spPr/>
    </dgm:pt>
    <dgm:pt modelId="{467394F5-A409-43F8-8B8B-33A5F3E08B09}" type="pres">
      <dgm:prSet presAssocID="{1D04BAD9-8605-4A70-A799-D6C879B8817B}" presName="hierChild4" presStyleCnt="0"/>
      <dgm:spPr/>
    </dgm:pt>
    <dgm:pt modelId="{90B4DCC2-0FA1-4A2B-AFC5-C0A47D760416}" type="pres">
      <dgm:prSet presAssocID="{1EC311C5-4153-4BF1-8256-949286A4A074}" presName="Name37" presStyleLbl="parChTrans1D4" presStyleIdx="0" presStyleCnt="18"/>
      <dgm:spPr/>
    </dgm:pt>
    <dgm:pt modelId="{BD4BBC1F-0486-4C7F-87B6-9B5D45383CFC}" type="pres">
      <dgm:prSet presAssocID="{8909DE39-BCDF-4B99-A47F-E9A00C950E4D}" presName="hierRoot2" presStyleCnt="0">
        <dgm:presLayoutVars>
          <dgm:hierBranch val="init"/>
        </dgm:presLayoutVars>
      </dgm:prSet>
      <dgm:spPr/>
    </dgm:pt>
    <dgm:pt modelId="{E70C7CFF-FD98-439E-B95D-98C8A4DFED50}" type="pres">
      <dgm:prSet presAssocID="{8909DE39-BCDF-4B99-A47F-E9A00C950E4D}" presName="rootComposite" presStyleCnt="0"/>
      <dgm:spPr/>
    </dgm:pt>
    <dgm:pt modelId="{749A6D83-F251-4D48-8CBC-863205ECA4E2}" type="pres">
      <dgm:prSet presAssocID="{8909DE39-BCDF-4B99-A47F-E9A00C950E4D}" presName="rootText" presStyleLbl="node4" presStyleIdx="0" presStyleCnt="18">
        <dgm:presLayoutVars>
          <dgm:chPref val="3"/>
        </dgm:presLayoutVars>
      </dgm:prSet>
      <dgm:spPr/>
    </dgm:pt>
    <dgm:pt modelId="{D0DDD19A-AD49-4332-A1F6-92E26E5E4E10}" type="pres">
      <dgm:prSet presAssocID="{8909DE39-BCDF-4B99-A47F-E9A00C950E4D}" presName="rootConnector" presStyleLbl="node4" presStyleIdx="0" presStyleCnt="18"/>
      <dgm:spPr/>
    </dgm:pt>
    <dgm:pt modelId="{B2A1E4FD-892F-4EAD-8CBD-4113C30F94F4}" type="pres">
      <dgm:prSet presAssocID="{8909DE39-BCDF-4B99-A47F-E9A00C950E4D}" presName="hierChild4" presStyleCnt="0"/>
      <dgm:spPr/>
    </dgm:pt>
    <dgm:pt modelId="{08B893C0-C7D5-4D97-82E8-5B8623A7E877}" type="pres">
      <dgm:prSet presAssocID="{8909DE39-BCDF-4B99-A47F-E9A00C950E4D}" presName="hierChild5" presStyleCnt="0"/>
      <dgm:spPr/>
    </dgm:pt>
    <dgm:pt modelId="{92CEFD21-A7BD-4B1E-8635-90D2C118997E}" type="pres">
      <dgm:prSet presAssocID="{1D04BAD9-8605-4A70-A799-D6C879B8817B}" presName="hierChild5" presStyleCnt="0"/>
      <dgm:spPr/>
    </dgm:pt>
    <dgm:pt modelId="{FEAEE9B0-5C2F-496E-9BAF-73E10402AF4D}" type="pres">
      <dgm:prSet presAssocID="{769B3C01-E843-4A10-8C8F-45A6A0463429}" presName="Name37" presStyleLbl="parChTrans1D3" presStyleIdx="1" presStyleCnt="12"/>
      <dgm:spPr/>
    </dgm:pt>
    <dgm:pt modelId="{6E1780EB-9343-4A60-9D12-A0EF117A2B16}" type="pres">
      <dgm:prSet presAssocID="{FEABBB08-5B7E-408C-83BD-D9AB8939AFC0}" presName="hierRoot2" presStyleCnt="0">
        <dgm:presLayoutVars>
          <dgm:hierBranch val="init"/>
        </dgm:presLayoutVars>
      </dgm:prSet>
      <dgm:spPr/>
    </dgm:pt>
    <dgm:pt modelId="{4ECE578E-8AF7-4361-AE8D-D22AC8823F67}" type="pres">
      <dgm:prSet presAssocID="{FEABBB08-5B7E-408C-83BD-D9AB8939AFC0}" presName="rootComposite" presStyleCnt="0"/>
      <dgm:spPr/>
    </dgm:pt>
    <dgm:pt modelId="{23A0DB45-0832-4426-8C03-DCD638DFC0B0}" type="pres">
      <dgm:prSet presAssocID="{FEABBB08-5B7E-408C-83BD-D9AB8939AFC0}" presName="rootText" presStyleLbl="node3" presStyleIdx="1" presStyleCnt="12">
        <dgm:presLayoutVars>
          <dgm:chPref val="3"/>
        </dgm:presLayoutVars>
      </dgm:prSet>
      <dgm:spPr/>
    </dgm:pt>
    <dgm:pt modelId="{A1263769-7C48-4F7F-8945-8494B1F7058F}" type="pres">
      <dgm:prSet presAssocID="{FEABBB08-5B7E-408C-83BD-D9AB8939AFC0}" presName="rootConnector" presStyleLbl="node3" presStyleIdx="1" presStyleCnt="12"/>
      <dgm:spPr/>
    </dgm:pt>
    <dgm:pt modelId="{36EEC138-E646-4145-B60C-AF5FEEE52A08}" type="pres">
      <dgm:prSet presAssocID="{FEABBB08-5B7E-408C-83BD-D9AB8939AFC0}" presName="hierChild4" presStyleCnt="0"/>
      <dgm:spPr/>
    </dgm:pt>
    <dgm:pt modelId="{4C9F8DEE-8FD5-4588-B54C-04C13024A0A8}" type="pres">
      <dgm:prSet presAssocID="{5B41EEB0-D8D7-432B-B963-A773C17A04AC}" presName="Name37" presStyleLbl="parChTrans1D4" presStyleIdx="1" presStyleCnt="18"/>
      <dgm:spPr/>
    </dgm:pt>
    <dgm:pt modelId="{B1E7D57A-7C41-4241-8597-D3D0D861CCA3}" type="pres">
      <dgm:prSet presAssocID="{5A104FE3-71CD-40A1-839E-996A83C5B640}" presName="hierRoot2" presStyleCnt="0">
        <dgm:presLayoutVars>
          <dgm:hierBranch val="init"/>
        </dgm:presLayoutVars>
      </dgm:prSet>
      <dgm:spPr/>
    </dgm:pt>
    <dgm:pt modelId="{4E9292A6-34EA-4250-9ACF-93FB79D5923E}" type="pres">
      <dgm:prSet presAssocID="{5A104FE3-71CD-40A1-839E-996A83C5B640}" presName="rootComposite" presStyleCnt="0"/>
      <dgm:spPr/>
    </dgm:pt>
    <dgm:pt modelId="{C83FE82C-E634-4943-A55E-A588C6695414}" type="pres">
      <dgm:prSet presAssocID="{5A104FE3-71CD-40A1-839E-996A83C5B640}" presName="rootText" presStyleLbl="node4" presStyleIdx="1" presStyleCnt="18">
        <dgm:presLayoutVars>
          <dgm:chPref val="3"/>
        </dgm:presLayoutVars>
      </dgm:prSet>
      <dgm:spPr/>
    </dgm:pt>
    <dgm:pt modelId="{11A32C95-59BE-4418-A657-EEA601B471A8}" type="pres">
      <dgm:prSet presAssocID="{5A104FE3-71CD-40A1-839E-996A83C5B640}" presName="rootConnector" presStyleLbl="node4" presStyleIdx="1" presStyleCnt="18"/>
      <dgm:spPr/>
    </dgm:pt>
    <dgm:pt modelId="{22A085F0-A972-4130-9012-99EA68FAB864}" type="pres">
      <dgm:prSet presAssocID="{5A104FE3-71CD-40A1-839E-996A83C5B640}" presName="hierChild4" presStyleCnt="0"/>
      <dgm:spPr/>
    </dgm:pt>
    <dgm:pt modelId="{70BA7D12-F915-4B48-9447-03ED379184C2}" type="pres">
      <dgm:prSet presAssocID="{5A104FE3-71CD-40A1-839E-996A83C5B640}" presName="hierChild5" presStyleCnt="0"/>
      <dgm:spPr/>
    </dgm:pt>
    <dgm:pt modelId="{E87F0747-FB43-46A6-B6F0-0A9CD880CA19}" type="pres">
      <dgm:prSet presAssocID="{FEABBB08-5B7E-408C-83BD-D9AB8939AFC0}" presName="hierChild5" presStyleCnt="0"/>
      <dgm:spPr/>
    </dgm:pt>
    <dgm:pt modelId="{748B9EF0-AE9B-4225-AE97-1EA7EB7BCFDB}" type="pres">
      <dgm:prSet presAssocID="{568CD583-ECA7-40DD-B13F-715087273F46}" presName="Name37" presStyleLbl="parChTrans1D3" presStyleIdx="2" presStyleCnt="12"/>
      <dgm:spPr/>
    </dgm:pt>
    <dgm:pt modelId="{50399A45-46DD-459A-B660-F8505CF2D350}" type="pres">
      <dgm:prSet presAssocID="{E53349EB-7A10-4D4A-B708-93F2C8C03EC1}" presName="hierRoot2" presStyleCnt="0">
        <dgm:presLayoutVars>
          <dgm:hierBranch val="init"/>
        </dgm:presLayoutVars>
      </dgm:prSet>
      <dgm:spPr/>
    </dgm:pt>
    <dgm:pt modelId="{853FF50A-057C-4881-92AD-B994B16384AE}" type="pres">
      <dgm:prSet presAssocID="{E53349EB-7A10-4D4A-B708-93F2C8C03EC1}" presName="rootComposite" presStyleCnt="0"/>
      <dgm:spPr/>
    </dgm:pt>
    <dgm:pt modelId="{979985BF-B2C5-4D96-8CC1-5CFE01A12DC8}" type="pres">
      <dgm:prSet presAssocID="{E53349EB-7A10-4D4A-B708-93F2C8C03EC1}" presName="rootText" presStyleLbl="node3" presStyleIdx="2" presStyleCnt="12">
        <dgm:presLayoutVars>
          <dgm:chPref val="3"/>
        </dgm:presLayoutVars>
      </dgm:prSet>
      <dgm:spPr/>
    </dgm:pt>
    <dgm:pt modelId="{57B9C0E2-31E4-453C-87B9-B4D50619708D}" type="pres">
      <dgm:prSet presAssocID="{E53349EB-7A10-4D4A-B708-93F2C8C03EC1}" presName="rootConnector" presStyleLbl="node3" presStyleIdx="2" presStyleCnt="12"/>
      <dgm:spPr/>
    </dgm:pt>
    <dgm:pt modelId="{90DCC621-4EC0-4E4A-B756-E734D5880415}" type="pres">
      <dgm:prSet presAssocID="{E53349EB-7A10-4D4A-B708-93F2C8C03EC1}" presName="hierChild4" presStyleCnt="0"/>
      <dgm:spPr/>
    </dgm:pt>
    <dgm:pt modelId="{02A7FF15-30D5-4866-8A96-B604F0581F70}" type="pres">
      <dgm:prSet presAssocID="{E53349EB-7A10-4D4A-B708-93F2C8C03EC1}" presName="hierChild5" presStyleCnt="0"/>
      <dgm:spPr/>
    </dgm:pt>
    <dgm:pt modelId="{593831BC-5901-424C-A7B9-856B3EAE63E8}" type="pres">
      <dgm:prSet presAssocID="{B5A65025-BDEB-4354-82A6-B9AE308E0AEF}" presName="Name37" presStyleLbl="parChTrans1D3" presStyleIdx="3" presStyleCnt="12"/>
      <dgm:spPr/>
    </dgm:pt>
    <dgm:pt modelId="{517A93AC-34E6-4929-B00B-4CD4FFB495DC}" type="pres">
      <dgm:prSet presAssocID="{2B5AC505-E795-42E4-B887-D509B88741EA}" presName="hierRoot2" presStyleCnt="0">
        <dgm:presLayoutVars>
          <dgm:hierBranch val="init"/>
        </dgm:presLayoutVars>
      </dgm:prSet>
      <dgm:spPr/>
    </dgm:pt>
    <dgm:pt modelId="{66BF3DA3-1C37-4693-91ED-71B6E1D22831}" type="pres">
      <dgm:prSet presAssocID="{2B5AC505-E795-42E4-B887-D509B88741EA}" presName="rootComposite" presStyleCnt="0"/>
      <dgm:spPr/>
    </dgm:pt>
    <dgm:pt modelId="{9D6A8FBB-4A49-4AB1-95B2-9B2F1F34BFE6}" type="pres">
      <dgm:prSet presAssocID="{2B5AC505-E795-42E4-B887-D509B88741EA}" presName="rootText" presStyleLbl="node3" presStyleIdx="3" presStyleCnt="12">
        <dgm:presLayoutVars>
          <dgm:chPref val="3"/>
        </dgm:presLayoutVars>
      </dgm:prSet>
      <dgm:spPr/>
    </dgm:pt>
    <dgm:pt modelId="{1A015259-373B-45D3-8643-869AADCB02F6}" type="pres">
      <dgm:prSet presAssocID="{2B5AC505-E795-42E4-B887-D509B88741EA}" presName="rootConnector" presStyleLbl="node3" presStyleIdx="3" presStyleCnt="12"/>
      <dgm:spPr/>
    </dgm:pt>
    <dgm:pt modelId="{10F70813-523D-48AF-8240-92B6C2A77455}" type="pres">
      <dgm:prSet presAssocID="{2B5AC505-E795-42E4-B887-D509B88741EA}" presName="hierChild4" presStyleCnt="0"/>
      <dgm:spPr/>
    </dgm:pt>
    <dgm:pt modelId="{AB25F632-AF27-4222-BD74-10725AAEE038}" type="pres">
      <dgm:prSet presAssocID="{2B5AC505-E795-42E4-B887-D509B88741EA}" presName="hierChild5" presStyleCnt="0"/>
      <dgm:spPr/>
    </dgm:pt>
    <dgm:pt modelId="{4F0AC322-A823-49B8-AC37-B5FE21B91779}" type="pres">
      <dgm:prSet presAssocID="{F021AB63-DD83-49D8-A801-0EAE6312A72E}" presName="Name37" presStyleLbl="parChTrans1D3" presStyleIdx="4" presStyleCnt="12"/>
      <dgm:spPr/>
    </dgm:pt>
    <dgm:pt modelId="{8878617E-795A-42C6-A40D-D257B96C7C9E}" type="pres">
      <dgm:prSet presAssocID="{AA67E651-F98B-46C2-B2EE-21C62EA7149D}" presName="hierRoot2" presStyleCnt="0">
        <dgm:presLayoutVars>
          <dgm:hierBranch val="init"/>
        </dgm:presLayoutVars>
      </dgm:prSet>
      <dgm:spPr/>
    </dgm:pt>
    <dgm:pt modelId="{C4511B61-FBE0-4D64-A571-1FA088F717A3}" type="pres">
      <dgm:prSet presAssocID="{AA67E651-F98B-46C2-B2EE-21C62EA7149D}" presName="rootComposite" presStyleCnt="0"/>
      <dgm:spPr/>
    </dgm:pt>
    <dgm:pt modelId="{5883AAFF-FCB8-41B7-9787-F6F3A7B18475}" type="pres">
      <dgm:prSet presAssocID="{AA67E651-F98B-46C2-B2EE-21C62EA7149D}" presName="rootText" presStyleLbl="node3" presStyleIdx="4" presStyleCnt="12">
        <dgm:presLayoutVars>
          <dgm:chPref val="3"/>
        </dgm:presLayoutVars>
      </dgm:prSet>
      <dgm:spPr/>
    </dgm:pt>
    <dgm:pt modelId="{89F88076-BC21-4636-9C6E-36C0AC623BC6}" type="pres">
      <dgm:prSet presAssocID="{AA67E651-F98B-46C2-B2EE-21C62EA7149D}" presName="rootConnector" presStyleLbl="node3" presStyleIdx="4" presStyleCnt="12"/>
      <dgm:spPr/>
    </dgm:pt>
    <dgm:pt modelId="{BBDFAC4B-C0D0-4D81-BB9C-9EE67FF3FFC0}" type="pres">
      <dgm:prSet presAssocID="{AA67E651-F98B-46C2-B2EE-21C62EA7149D}" presName="hierChild4" presStyleCnt="0"/>
      <dgm:spPr/>
    </dgm:pt>
    <dgm:pt modelId="{A346B7A7-CA61-4E8D-9450-99454B17262D}" type="pres">
      <dgm:prSet presAssocID="{DD7B6F23-9F5C-40F1-96E3-344A040DA11C}" presName="Name37" presStyleLbl="parChTrans1D4" presStyleIdx="2" presStyleCnt="18"/>
      <dgm:spPr/>
    </dgm:pt>
    <dgm:pt modelId="{A3EC8D5D-C0A8-498B-92A0-4DC7DAD92322}" type="pres">
      <dgm:prSet presAssocID="{F3777128-417D-4569-9E57-15C8590DE912}" presName="hierRoot2" presStyleCnt="0">
        <dgm:presLayoutVars>
          <dgm:hierBranch val="init"/>
        </dgm:presLayoutVars>
      </dgm:prSet>
      <dgm:spPr/>
    </dgm:pt>
    <dgm:pt modelId="{9B3653A6-EFDA-47A0-8A17-FE62B0142FBE}" type="pres">
      <dgm:prSet presAssocID="{F3777128-417D-4569-9E57-15C8590DE912}" presName="rootComposite" presStyleCnt="0"/>
      <dgm:spPr/>
    </dgm:pt>
    <dgm:pt modelId="{4490CBF6-1059-4925-8AC5-4525360E61D9}" type="pres">
      <dgm:prSet presAssocID="{F3777128-417D-4569-9E57-15C8590DE912}" presName="rootText" presStyleLbl="node4" presStyleIdx="2" presStyleCnt="18">
        <dgm:presLayoutVars>
          <dgm:chPref val="3"/>
        </dgm:presLayoutVars>
      </dgm:prSet>
      <dgm:spPr/>
    </dgm:pt>
    <dgm:pt modelId="{A3A148D9-0DE6-40C3-80E2-4984B9EA4BBA}" type="pres">
      <dgm:prSet presAssocID="{F3777128-417D-4569-9E57-15C8590DE912}" presName="rootConnector" presStyleLbl="node4" presStyleIdx="2" presStyleCnt="18"/>
      <dgm:spPr/>
    </dgm:pt>
    <dgm:pt modelId="{CD0651F2-1945-4CB6-B0D2-30452CF556A6}" type="pres">
      <dgm:prSet presAssocID="{F3777128-417D-4569-9E57-15C8590DE912}" presName="hierChild4" presStyleCnt="0"/>
      <dgm:spPr/>
    </dgm:pt>
    <dgm:pt modelId="{20A93DB6-7205-4F8A-86F8-17DE06D8E5AD}" type="pres">
      <dgm:prSet presAssocID="{F3777128-417D-4569-9E57-15C8590DE912}" presName="hierChild5" presStyleCnt="0"/>
      <dgm:spPr/>
    </dgm:pt>
    <dgm:pt modelId="{82CB619E-B6D6-436C-A29A-73835EBF83A2}" type="pres">
      <dgm:prSet presAssocID="{9BD969D5-0049-4561-8199-49D482BA89B7}" presName="Name37" presStyleLbl="parChTrans1D4" presStyleIdx="3" presStyleCnt="18"/>
      <dgm:spPr/>
    </dgm:pt>
    <dgm:pt modelId="{51B27CEF-4A7A-4F73-9057-FA6960D78F06}" type="pres">
      <dgm:prSet presAssocID="{77761EAD-E9EE-4C7A-9ABC-5BFB38C56A99}" presName="hierRoot2" presStyleCnt="0">
        <dgm:presLayoutVars>
          <dgm:hierBranch val="init"/>
        </dgm:presLayoutVars>
      </dgm:prSet>
      <dgm:spPr/>
    </dgm:pt>
    <dgm:pt modelId="{B0D0D461-78A0-4B94-A6F0-7AC80850549D}" type="pres">
      <dgm:prSet presAssocID="{77761EAD-E9EE-4C7A-9ABC-5BFB38C56A99}" presName="rootComposite" presStyleCnt="0"/>
      <dgm:spPr/>
    </dgm:pt>
    <dgm:pt modelId="{7E773C06-B552-426A-A3C3-B62EC5DBF023}" type="pres">
      <dgm:prSet presAssocID="{77761EAD-E9EE-4C7A-9ABC-5BFB38C56A99}" presName="rootText" presStyleLbl="node4" presStyleIdx="3" presStyleCnt="18">
        <dgm:presLayoutVars>
          <dgm:chPref val="3"/>
        </dgm:presLayoutVars>
      </dgm:prSet>
      <dgm:spPr/>
    </dgm:pt>
    <dgm:pt modelId="{F8688702-35E0-43D2-AC7F-2D9E3B7C909A}" type="pres">
      <dgm:prSet presAssocID="{77761EAD-E9EE-4C7A-9ABC-5BFB38C56A99}" presName="rootConnector" presStyleLbl="node4" presStyleIdx="3" presStyleCnt="18"/>
      <dgm:spPr/>
    </dgm:pt>
    <dgm:pt modelId="{54A054C0-065F-4491-9332-57011DECFE50}" type="pres">
      <dgm:prSet presAssocID="{77761EAD-E9EE-4C7A-9ABC-5BFB38C56A99}" presName="hierChild4" presStyleCnt="0"/>
      <dgm:spPr/>
    </dgm:pt>
    <dgm:pt modelId="{31F802D8-9979-462E-80E6-362F7D60E3C3}" type="pres">
      <dgm:prSet presAssocID="{77761EAD-E9EE-4C7A-9ABC-5BFB38C56A99}" presName="hierChild5" presStyleCnt="0"/>
      <dgm:spPr/>
    </dgm:pt>
    <dgm:pt modelId="{3C701C4D-9414-4722-AA87-B9726E711E61}" type="pres">
      <dgm:prSet presAssocID="{B48F7134-53BC-489A-A89D-5247AFF213AE}" presName="Name37" presStyleLbl="parChTrans1D4" presStyleIdx="4" presStyleCnt="18"/>
      <dgm:spPr/>
    </dgm:pt>
    <dgm:pt modelId="{543EBF84-E443-4667-B057-A14FBB4482F8}" type="pres">
      <dgm:prSet presAssocID="{16B04885-8A03-4957-959B-2CD1CD992F7D}" presName="hierRoot2" presStyleCnt="0">
        <dgm:presLayoutVars>
          <dgm:hierBranch val="init"/>
        </dgm:presLayoutVars>
      </dgm:prSet>
      <dgm:spPr/>
    </dgm:pt>
    <dgm:pt modelId="{572B1BF8-9B3B-4121-8D1F-6189C2526F48}" type="pres">
      <dgm:prSet presAssocID="{16B04885-8A03-4957-959B-2CD1CD992F7D}" presName="rootComposite" presStyleCnt="0"/>
      <dgm:spPr/>
    </dgm:pt>
    <dgm:pt modelId="{619447DC-C0F6-4660-9DFA-1F3C3EBCB5CD}" type="pres">
      <dgm:prSet presAssocID="{16B04885-8A03-4957-959B-2CD1CD992F7D}" presName="rootText" presStyleLbl="node4" presStyleIdx="4" presStyleCnt="18">
        <dgm:presLayoutVars>
          <dgm:chPref val="3"/>
        </dgm:presLayoutVars>
      </dgm:prSet>
      <dgm:spPr/>
    </dgm:pt>
    <dgm:pt modelId="{E0FFCFA4-2D04-4EBA-9B28-4A7F118ADA63}" type="pres">
      <dgm:prSet presAssocID="{16B04885-8A03-4957-959B-2CD1CD992F7D}" presName="rootConnector" presStyleLbl="node4" presStyleIdx="4" presStyleCnt="18"/>
      <dgm:spPr/>
    </dgm:pt>
    <dgm:pt modelId="{DCD00CD0-ACCC-4E21-99B9-7CA4AD32E9FF}" type="pres">
      <dgm:prSet presAssocID="{16B04885-8A03-4957-959B-2CD1CD992F7D}" presName="hierChild4" presStyleCnt="0"/>
      <dgm:spPr/>
    </dgm:pt>
    <dgm:pt modelId="{3F8CD935-EE9E-48FC-8768-8ADFB0BC764C}" type="pres">
      <dgm:prSet presAssocID="{16B04885-8A03-4957-959B-2CD1CD992F7D}" presName="hierChild5" presStyleCnt="0"/>
      <dgm:spPr/>
    </dgm:pt>
    <dgm:pt modelId="{2EC72EA5-2C09-4A05-9904-61229FE26D02}" type="pres">
      <dgm:prSet presAssocID="{AA67E651-F98B-46C2-B2EE-21C62EA7149D}" presName="hierChild5" presStyleCnt="0"/>
      <dgm:spPr/>
    </dgm:pt>
    <dgm:pt modelId="{F452F97B-3DD0-47C6-8A1B-ED8D7D470EEE}" type="pres">
      <dgm:prSet presAssocID="{38EB87A2-7932-4FA5-A73B-327EC73C4D6C}" presName="Name37" presStyleLbl="parChTrans1D3" presStyleIdx="5" presStyleCnt="12"/>
      <dgm:spPr/>
    </dgm:pt>
    <dgm:pt modelId="{5975BF50-46CD-4162-8EC9-8B04DDBF1B20}" type="pres">
      <dgm:prSet presAssocID="{F01E02F6-8069-4D4F-B141-B2EBBFDC4C40}" presName="hierRoot2" presStyleCnt="0">
        <dgm:presLayoutVars>
          <dgm:hierBranch val="init"/>
        </dgm:presLayoutVars>
      </dgm:prSet>
      <dgm:spPr/>
    </dgm:pt>
    <dgm:pt modelId="{03E72FBE-D301-4C8A-9A42-55A24C1ACBA7}" type="pres">
      <dgm:prSet presAssocID="{F01E02F6-8069-4D4F-B141-B2EBBFDC4C40}" presName="rootComposite" presStyleCnt="0"/>
      <dgm:spPr/>
    </dgm:pt>
    <dgm:pt modelId="{75A24924-B0FE-46E6-B366-86ACF58C9033}" type="pres">
      <dgm:prSet presAssocID="{F01E02F6-8069-4D4F-B141-B2EBBFDC4C40}" presName="rootText" presStyleLbl="node3" presStyleIdx="5" presStyleCnt="12">
        <dgm:presLayoutVars>
          <dgm:chPref val="3"/>
        </dgm:presLayoutVars>
      </dgm:prSet>
      <dgm:spPr/>
    </dgm:pt>
    <dgm:pt modelId="{DE012595-2F9D-4D3A-B82D-6DE5440FA7CE}" type="pres">
      <dgm:prSet presAssocID="{F01E02F6-8069-4D4F-B141-B2EBBFDC4C40}" presName="rootConnector" presStyleLbl="node3" presStyleIdx="5" presStyleCnt="12"/>
      <dgm:spPr/>
    </dgm:pt>
    <dgm:pt modelId="{70334343-7EDB-4ED4-AAAC-381A99CEA869}" type="pres">
      <dgm:prSet presAssocID="{F01E02F6-8069-4D4F-B141-B2EBBFDC4C40}" presName="hierChild4" presStyleCnt="0"/>
      <dgm:spPr/>
    </dgm:pt>
    <dgm:pt modelId="{1DEADDF3-3F12-4111-A9D0-640D63D6D1FA}" type="pres">
      <dgm:prSet presAssocID="{62247985-01C3-4872-B004-0C6917324E5A}" presName="Name37" presStyleLbl="parChTrans1D4" presStyleIdx="5" presStyleCnt="18"/>
      <dgm:spPr/>
    </dgm:pt>
    <dgm:pt modelId="{0AAC1496-F821-4DDC-BB2D-341BF33D2784}" type="pres">
      <dgm:prSet presAssocID="{2898C10A-871C-4D58-B984-F63EC13B2F64}" presName="hierRoot2" presStyleCnt="0">
        <dgm:presLayoutVars>
          <dgm:hierBranch val="init"/>
        </dgm:presLayoutVars>
      </dgm:prSet>
      <dgm:spPr/>
    </dgm:pt>
    <dgm:pt modelId="{FEBB5834-1DBC-4A93-A1E7-9E777581B577}" type="pres">
      <dgm:prSet presAssocID="{2898C10A-871C-4D58-B984-F63EC13B2F64}" presName="rootComposite" presStyleCnt="0"/>
      <dgm:spPr/>
    </dgm:pt>
    <dgm:pt modelId="{B741C940-EE56-46A2-ADC2-F36C741FD0D1}" type="pres">
      <dgm:prSet presAssocID="{2898C10A-871C-4D58-B984-F63EC13B2F64}" presName="rootText" presStyleLbl="node4" presStyleIdx="5" presStyleCnt="18">
        <dgm:presLayoutVars>
          <dgm:chPref val="3"/>
        </dgm:presLayoutVars>
      </dgm:prSet>
      <dgm:spPr/>
    </dgm:pt>
    <dgm:pt modelId="{FD4B3BF3-6A0B-4ACF-9D12-B24284DA3001}" type="pres">
      <dgm:prSet presAssocID="{2898C10A-871C-4D58-B984-F63EC13B2F64}" presName="rootConnector" presStyleLbl="node4" presStyleIdx="5" presStyleCnt="18"/>
      <dgm:spPr/>
    </dgm:pt>
    <dgm:pt modelId="{3ACD9F8F-297B-4AA7-8E55-EE79415730C3}" type="pres">
      <dgm:prSet presAssocID="{2898C10A-871C-4D58-B984-F63EC13B2F64}" presName="hierChild4" presStyleCnt="0"/>
      <dgm:spPr/>
    </dgm:pt>
    <dgm:pt modelId="{C3B17F73-34BA-4D57-9000-6220E9A2E9FF}" type="pres">
      <dgm:prSet presAssocID="{2898C10A-871C-4D58-B984-F63EC13B2F64}" presName="hierChild5" presStyleCnt="0"/>
      <dgm:spPr/>
    </dgm:pt>
    <dgm:pt modelId="{CF629F82-6F6B-4DDC-9CD7-08D06A01CCEB}" type="pres">
      <dgm:prSet presAssocID="{A97C4EDC-F17F-4AEA-A190-D5739C536AB1}" presName="Name37" presStyleLbl="parChTrans1D4" presStyleIdx="6" presStyleCnt="18"/>
      <dgm:spPr/>
    </dgm:pt>
    <dgm:pt modelId="{66325154-F631-4D49-86F5-69D64A6015CA}" type="pres">
      <dgm:prSet presAssocID="{1F8153FF-C605-48FB-BFE4-6331120B8FBC}" presName="hierRoot2" presStyleCnt="0">
        <dgm:presLayoutVars>
          <dgm:hierBranch val="init"/>
        </dgm:presLayoutVars>
      </dgm:prSet>
      <dgm:spPr/>
    </dgm:pt>
    <dgm:pt modelId="{46DD25FC-DED1-4626-B46D-16AF87EE8516}" type="pres">
      <dgm:prSet presAssocID="{1F8153FF-C605-48FB-BFE4-6331120B8FBC}" presName="rootComposite" presStyleCnt="0"/>
      <dgm:spPr/>
    </dgm:pt>
    <dgm:pt modelId="{891E8005-0B87-4B4E-A605-507202E03B6A}" type="pres">
      <dgm:prSet presAssocID="{1F8153FF-C605-48FB-BFE4-6331120B8FBC}" presName="rootText" presStyleLbl="node4" presStyleIdx="6" presStyleCnt="18">
        <dgm:presLayoutVars>
          <dgm:chPref val="3"/>
        </dgm:presLayoutVars>
      </dgm:prSet>
      <dgm:spPr/>
    </dgm:pt>
    <dgm:pt modelId="{3AE83F0F-1581-4E83-88EA-34ED982299C3}" type="pres">
      <dgm:prSet presAssocID="{1F8153FF-C605-48FB-BFE4-6331120B8FBC}" presName="rootConnector" presStyleLbl="node4" presStyleIdx="6" presStyleCnt="18"/>
      <dgm:spPr/>
    </dgm:pt>
    <dgm:pt modelId="{F63978A6-90CC-4D2F-AAD6-CB6206C8D31D}" type="pres">
      <dgm:prSet presAssocID="{1F8153FF-C605-48FB-BFE4-6331120B8FBC}" presName="hierChild4" presStyleCnt="0"/>
      <dgm:spPr/>
    </dgm:pt>
    <dgm:pt modelId="{DA901FEF-310A-44D9-B202-AB1E356613C2}" type="pres">
      <dgm:prSet presAssocID="{1F8153FF-C605-48FB-BFE4-6331120B8FBC}" presName="hierChild5" presStyleCnt="0"/>
      <dgm:spPr/>
    </dgm:pt>
    <dgm:pt modelId="{7CC5D7B0-8C98-4572-A541-001A6DA338A1}" type="pres">
      <dgm:prSet presAssocID="{1570F29F-F480-4284-818B-46F68322265B}" presName="Name37" presStyleLbl="parChTrans1D4" presStyleIdx="7" presStyleCnt="18"/>
      <dgm:spPr/>
    </dgm:pt>
    <dgm:pt modelId="{A10EFA56-BAE3-4481-83CC-E97BAC06C90F}" type="pres">
      <dgm:prSet presAssocID="{C91CC3DB-F136-4CE3-B391-386738D22AF9}" presName="hierRoot2" presStyleCnt="0">
        <dgm:presLayoutVars>
          <dgm:hierBranch val="init"/>
        </dgm:presLayoutVars>
      </dgm:prSet>
      <dgm:spPr/>
    </dgm:pt>
    <dgm:pt modelId="{DCFDDFE0-9468-4FD2-B6CA-C23FE167B18E}" type="pres">
      <dgm:prSet presAssocID="{C91CC3DB-F136-4CE3-B391-386738D22AF9}" presName="rootComposite" presStyleCnt="0"/>
      <dgm:spPr/>
    </dgm:pt>
    <dgm:pt modelId="{409D4CED-C967-4571-B0CA-1AE8774054BC}" type="pres">
      <dgm:prSet presAssocID="{C91CC3DB-F136-4CE3-B391-386738D22AF9}" presName="rootText" presStyleLbl="node4" presStyleIdx="7" presStyleCnt="18">
        <dgm:presLayoutVars>
          <dgm:chPref val="3"/>
        </dgm:presLayoutVars>
      </dgm:prSet>
      <dgm:spPr/>
    </dgm:pt>
    <dgm:pt modelId="{055DF152-EEDB-4108-A8F4-36A032DD5834}" type="pres">
      <dgm:prSet presAssocID="{C91CC3DB-F136-4CE3-B391-386738D22AF9}" presName="rootConnector" presStyleLbl="node4" presStyleIdx="7" presStyleCnt="18"/>
      <dgm:spPr/>
    </dgm:pt>
    <dgm:pt modelId="{41C41681-A591-4EF4-A621-917C9497A0E2}" type="pres">
      <dgm:prSet presAssocID="{C91CC3DB-F136-4CE3-B391-386738D22AF9}" presName="hierChild4" presStyleCnt="0"/>
      <dgm:spPr/>
    </dgm:pt>
    <dgm:pt modelId="{D3942C50-398D-42D4-BA55-762E42E3E8EF}" type="pres">
      <dgm:prSet presAssocID="{C91CC3DB-F136-4CE3-B391-386738D22AF9}" presName="hierChild5" presStyleCnt="0"/>
      <dgm:spPr/>
    </dgm:pt>
    <dgm:pt modelId="{FDE34EA6-A60C-4606-93E2-BE92EDB9E72A}" type="pres">
      <dgm:prSet presAssocID="{9C39B2C3-21A4-4076-B91C-3FCAFE04DA26}" presName="Name37" presStyleLbl="parChTrans1D4" presStyleIdx="8" presStyleCnt="18"/>
      <dgm:spPr/>
    </dgm:pt>
    <dgm:pt modelId="{EE3CA880-7E4A-489E-B47E-DF1D4EE47801}" type="pres">
      <dgm:prSet presAssocID="{ED32C51D-388D-4EB0-A075-6E9A8352F9FC}" presName="hierRoot2" presStyleCnt="0">
        <dgm:presLayoutVars>
          <dgm:hierBranch val="init"/>
        </dgm:presLayoutVars>
      </dgm:prSet>
      <dgm:spPr/>
    </dgm:pt>
    <dgm:pt modelId="{119F088C-24EC-45F2-A227-C08D358FC6AF}" type="pres">
      <dgm:prSet presAssocID="{ED32C51D-388D-4EB0-A075-6E9A8352F9FC}" presName="rootComposite" presStyleCnt="0"/>
      <dgm:spPr/>
    </dgm:pt>
    <dgm:pt modelId="{0FDDA9CC-3C3B-4ED2-9454-59853F8D3A33}" type="pres">
      <dgm:prSet presAssocID="{ED32C51D-388D-4EB0-A075-6E9A8352F9FC}" presName="rootText" presStyleLbl="node4" presStyleIdx="8" presStyleCnt="18">
        <dgm:presLayoutVars>
          <dgm:chPref val="3"/>
        </dgm:presLayoutVars>
      </dgm:prSet>
      <dgm:spPr/>
    </dgm:pt>
    <dgm:pt modelId="{DF2EA41E-E1FC-43B5-937E-2519E1415380}" type="pres">
      <dgm:prSet presAssocID="{ED32C51D-388D-4EB0-A075-6E9A8352F9FC}" presName="rootConnector" presStyleLbl="node4" presStyleIdx="8" presStyleCnt="18"/>
      <dgm:spPr/>
    </dgm:pt>
    <dgm:pt modelId="{6FBEA248-3983-4C75-B788-93528A3F56CC}" type="pres">
      <dgm:prSet presAssocID="{ED32C51D-388D-4EB0-A075-6E9A8352F9FC}" presName="hierChild4" presStyleCnt="0"/>
      <dgm:spPr/>
    </dgm:pt>
    <dgm:pt modelId="{ABC4A1B2-C6C3-49B4-9BA1-FEDC2737EB9D}" type="pres">
      <dgm:prSet presAssocID="{ED32C51D-388D-4EB0-A075-6E9A8352F9FC}" presName="hierChild5" presStyleCnt="0"/>
      <dgm:spPr/>
    </dgm:pt>
    <dgm:pt modelId="{F3DA4AE0-E802-48D3-B623-313ED517793D}" type="pres">
      <dgm:prSet presAssocID="{F01E02F6-8069-4D4F-B141-B2EBBFDC4C40}" presName="hierChild5" presStyleCnt="0"/>
      <dgm:spPr/>
    </dgm:pt>
    <dgm:pt modelId="{2BC4E233-427F-4A84-B973-65DEED862DC9}" type="pres">
      <dgm:prSet presAssocID="{4A637A52-B73C-4236-870C-9E50715D105F}" presName="hierChild5" presStyleCnt="0"/>
      <dgm:spPr/>
    </dgm:pt>
    <dgm:pt modelId="{DF628083-6557-49FE-A088-86C0E45B0C7B}" type="pres">
      <dgm:prSet presAssocID="{E28E4FB5-FEEF-4BAB-BA27-5FBD2063EA0E}" presName="Name37" presStyleLbl="parChTrans1D2" presStyleIdx="1" presStyleCnt="2"/>
      <dgm:spPr/>
    </dgm:pt>
    <dgm:pt modelId="{24CCA349-3222-4124-9AD2-3C4A4CE7AA3F}" type="pres">
      <dgm:prSet presAssocID="{BAE9791C-0222-4678-A290-95188F11AA23}" presName="hierRoot2" presStyleCnt="0">
        <dgm:presLayoutVars>
          <dgm:hierBranch val="init"/>
        </dgm:presLayoutVars>
      </dgm:prSet>
      <dgm:spPr/>
    </dgm:pt>
    <dgm:pt modelId="{F1A34E59-4A64-4C4A-BB85-255AF2B964D5}" type="pres">
      <dgm:prSet presAssocID="{BAE9791C-0222-4678-A290-95188F11AA23}" presName="rootComposite" presStyleCnt="0"/>
      <dgm:spPr/>
    </dgm:pt>
    <dgm:pt modelId="{E6B1F318-1509-4430-82F4-35E9E0A07AEE}" type="pres">
      <dgm:prSet presAssocID="{BAE9791C-0222-4678-A290-95188F11AA23}" presName="rootText" presStyleLbl="node2" presStyleIdx="1" presStyleCnt="2">
        <dgm:presLayoutVars>
          <dgm:chPref val="3"/>
        </dgm:presLayoutVars>
      </dgm:prSet>
      <dgm:spPr/>
    </dgm:pt>
    <dgm:pt modelId="{287FEA2A-1089-4787-9B8E-46A33F6200E4}" type="pres">
      <dgm:prSet presAssocID="{BAE9791C-0222-4678-A290-95188F11AA23}" presName="rootConnector" presStyleLbl="node2" presStyleIdx="1" presStyleCnt="2"/>
      <dgm:spPr/>
    </dgm:pt>
    <dgm:pt modelId="{7953C4BE-7B97-46E0-B06A-CBE9C4387418}" type="pres">
      <dgm:prSet presAssocID="{BAE9791C-0222-4678-A290-95188F11AA23}" presName="hierChild4" presStyleCnt="0"/>
      <dgm:spPr/>
    </dgm:pt>
    <dgm:pt modelId="{F3CB9933-BD20-4AB0-8723-80F410C59F7A}" type="pres">
      <dgm:prSet presAssocID="{66798F28-A296-4E09-94A2-8B87C5C63572}" presName="Name37" presStyleLbl="parChTrans1D3" presStyleIdx="6" presStyleCnt="12"/>
      <dgm:spPr/>
    </dgm:pt>
    <dgm:pt modelId="{D180D34D-99A5-44AD-930F-81EE75BA2F97}" type="pres">
      <dgm:prSet presAssocID="{779321DD-059A-4251-803E-70F7BB8827EC}" presName="hierRoot2" presStyleCnt="0">
        <dgm:presLayoutVars>
          <dgm:hierBranch val="init"/>
        </dgm:presLayoutVars>
      </dgm:prSet>
      <dgm:spPr/>
    </dgm:pt>
    <dgm:pt modelId="{63BC026A-2FA6-481C-A3C5-966F2434C1E6}" type="pres">
      <dgm:prSet presAssocID="{779321DD-059A-4251-803E-70F7BB8827EC}" presName="rootComposite" presStyleCnt="0"/>
      <dgm:spPr/>
    </dgm:pt>
    <dgm:pt modelId="{DFDAE28C-1E45-4BC8-AD21-DEF2E28B0860}" type="pres">
      <dgm:prSet presAssocID="{779321DD-059A-4251-803E-70F7BB8827EC}" presName="rootText" presStyleLbl="node3" presStyleIdx="6" presStyleCnt="12">
        <dgm:presLayoutVars>
          <dgm:chPref val="3"/>
        </dgm:presLayoutVars>
      </dgm:prSet>
      <dgm:spPr/>
    </dgm:pt>
    <dgm:pt modelId="{EF27E408-E8BF-42DE-AF21-EC4C68CFBF95}" type="pres">
      <dgm:prSet presAssocID="{779321DD-059A-4251-803E-70F7BB8827EC}" presName="rootConnector" presStyleLbl="node3" presStyleIdx="6" presStyleCnt="12"/>
      <dgm:spPr/>
    </dgm:pt>
    <dgm:pt modelId="{61521C67-3726-49F7-9258-DC8820D4EE5D}" type="pres">
      <dgm:prSet presAssocID="{779321DD-059A-4251-803E-70F7BB8827EC}" presName="hierChild4" presStyleCnt="0"/>
      <dgm:spPr/>
    </dgm:pt>
    <dgm:pt modelId="{EBEA96E1-1F96-4F98-8307-D552BE2134AF}" type="pres">
      <dgm:prSet presAssocID="{6B6128AA-C091-42F1-AD5C-9B39B2EEB9AE}" presName="Name37" presStyleLbl="parChTrans1D4" presStyleIdx="9" presStyleCnt="18"/>
      <dgm:spPr/>
    </dgm:pt>
    <dgm:pt modelId="{5E4B5B39-A486-4E2D-8BE2-C5141AEFE2F2}" type="pres">
      <dgm:prSet presAssocID="{C63A376F-D346-467C-95BD-32FF815A34D2}" presName="hierRoot2" presStyleCnt="0">
        <dgm:presLayoutVars>
          <dgm:hierBranch val="init"/>
        </dgm:presLayoutVars>
      </dgm:prSet>
      <dgm:spPr/>
    </dgm:pt>
    <dgm:pt modelId="{5FAD5FD1-BCCE-4703-8E03-F75208083C5A}" type="pres">
      <dgm:prSet presAssocID="{C63A376F-D346-467C-95BD-32FF815A34D2}" presName="rootComposite" presStyleCnt="0"/>
      <dgm:spPr/>
    </dgm:pt>
    <dgm:pt modelId="{6A39E187-A78B-40E3-AACA-74CBDE5874A7}" type="pres">
      <dgm:prSet presAssocID="{C63A376F-D346-467C-95BD-32FF815A34D2}" presName="rootText" presStyleLbl="node4" presStyleIdx="9" presStyleCnt="18">
        <dgm:presLayoutVars>
          <dgm:chPref val="3"/>
        </dgm:presLayoutVars>
      </dgm:prSet>
      <dgm:spPr/>
    </dgm:pt>
    <dgm:pt modelId="{E5E62FF3-1F0C-4D82-9E14-05F411B486D0}" type="pres">
      <dgm:prSet presAssocID="{C63A376F-D346-467C-95BD-32FF815A34D2}" presName="rootConnector" presStyleLbl="node4" presStyleIdx="9" presStyleCnt="18"/>
      <dgm:spPr/>
    </dgm:pt>
    <dgm:pt modelId="{EF828C5F-F467-4F68-8E50-09E374000E70}" type="pres">
      <dgm:prSet presAssocID="{C63A376F-D346-467C-95BD-32FF815A34D2}" presName="hierChild4" presStyleCnt="0"/>
      <dgm:spPr/>
    </dgm:pt>
    <dgm:pt modelId="{A7E4C02E-DCEE-47FE-81AB-160BB07E4D70}" type="pres">
      <dgm:prSet presAssocID="{C63A376F-D346-467C-95BD-32FF815A34D2}" presName="hierChild5" presStyleCnt="0"/>
      <dgm:spPr/>
    </dgm:pt>
    <dgm:pt modelId="{A72BE7AE-2FC2-4521-BB40-51768CB93AD5}" type="pres">
      <dgm:prSet presAssocID="{779321DD-059A-4251-803E-70F7BB8827EC}" presName="hierChild5" presStyleCnt="0"/>
      <dgm:spPr/>
    </dgm:pt>
    <dgm:pt modelId="{AC860352-7FE3-47C9-808C-38AE2EAE2B91}" type="pres">
      <dgm:prSet presAssocID="{9BD97882-F785-4996-8C94-F7D02F9F8214}" presName="Name37" presStyleLbl="parChTrans1D3" presStyleIdx="7" presStyleCnt="12"/>
      <dgm:spPr/>
    </dgm:pt>
    <dgm:pt modelId="{93E5C3D2-50C9-4C0A-A550-CDD581CBC69A}" type="pres">
      <dgm:prSet presAssocID="{18022D5C-4CDD-4192-95D2-93BCA8031569}" presName="hierRoot2" presStyleCnt="0">
        <dgm:presLayoutVars>
          <dgm:hierBranch val="init"/>
        </dgm:presLayoutVars>
      </dgm:prSet>
      <dgm:spPr/>
    </dgm:pt>
    <dgm:pt modelId="{70ED7AE5-C827-41A7-B59F-E199056B0290}" type="pres">
      <dgm:prSet presAssocID="{18022D5C-4CDD-4192-95D2-93BCA8031569}" presName="rootComposite" presStyleCnt="0"/>
      <dgm:spPr/>
    </dgm:pt>
    <dgm:pt modelId="{1A1BDEB9-01C1-4F8D-A503-FA025711002C}" type="pres">
      <dgm:prSet presAssocID="{18022D5C-4CDD-4192-95D2-93BCA8031569}" presName="rootText" presStyleLbl="node3" presStyleIdx="7" presStyleCnt="12">
        <dgm:presLayoutVars>
          <dgm:chPref val="3"/>
        </dgm:presLayoutVars>
      </dgm:prSet>
      <dgm:spPr/>
    </dgm:pt>
    <dgm:pt modelId="{1AC06323-D4AF-449B-9BEF-5D0AA12DB7C4}" type="pres">
      <dgm:prSet presAssocID="{18022D5C-4CDD-4192-95D2-93BCA8031569}" presName="rootConnector" presStyleLbl="node3" presStyleIdx="7" presStyleCnt="12"/>
      <dgm:spPr/>
    </dgm:pt>
    <dgm:pt modelId="{70D7DD53-DB15-427C-93A0-D59385D08820}" type="pres">
      <dgm:prSet presAssocID="{18022D5C-4CDD-4192-95D2-93BCA8031569}" presName="hierChild4" presStyleCnt="0"/>
      <dgm:spPr/>
    </dgm:pt>
    <dgm:pt modelId="{E6678829-CA25-432B-9573-CD5E68AED04B}" type="pres">
      <dgm:prSet presAssocID="{9304DA02-33FC-4828-898F-58942D175B41}" presName="Name37" presStyleLbl="parChTrans1D4" presStyleIdx="10" presStyleCnt="18"/>
      <dgm:spPr/>
    </dgm:pt>
    <dgm:pt modelId="{F0D00C7B-A62A-4BA8-88A8-CEA9C75ED8E8}" type="pres">
      <dgm:prSet presAssocID="{0716FB87-C7AB-4009-ADF4-7BB77C92520C}" presName="hierRoot2" presStyleCnt="0">
        <dgm:presLayoutVars>
          <dgm:hierBranch val="init"/>
        </dgm:presLayoutVars>
      </dgm:prSet>
      <dgm:spPr/>
    </dgm:pt>
    <dgm:pt modelId="{6F859911-1D79-4710-90EB-04B19A58A60F}" type="pres">
      <dgm:prSet presAssocID="{0716FB87-C7AB-4009-ADF4-7BB77C92520C}" presName="rootComposite" presStyleCnt="0"/>
      <dgm:spPr/>
    </dgm:pt>
    <dgm:pt modelId="{A83B1B75-62D4-4A5D-A25C-9A2C60407B58}" type="pres">
      <dgm:prSet presAssocID="{0716FB87-C7AB-4009-ADF4-7BB77C92520C}" presName="rootText" presStyleLbl="node4" presStyleIdx="10" presStyleCnt="18">
        <dgm:presLayoutVars>
          <dgm:chPref val="3"/>
        </dgm:presLayoutVars>
      </dgm:prSet>
      <dgm:spPr/>
    </dgm:pt>
    <dgm:pt modelId="{16954345-3403-4FDA-AC3F-5BA5B427347F}" type="pres">
      <dgm:prSet presAssocID="{0716FB87-C7AB-4009-ADF4-7BB77C92520C}" presName="rootConnector" presStyleLbl="node4" presStyleIdx="10" presStyleCnt="18"/>
      <dgm:spPr/>
    </dgm:pt>
    <dgm:pt modelId="{17E1909C-4CEA-443F-8694-E1B78D6D0E9B}" type="pres">
      <dgm:prSet presAssocID="{0716FB87-C7AB-4009-ADF4-7BB77C92520C}" presName="hierChild4" presStyleCnt="0"/>
      <dgm:spPr/>
    </dgm:pt>
    <dgm:pt modelId="{3F06DD76-9AE0-4936-B5E2-BA2B1F9E0DFA}" type="pres">
      <dgm:prSet presAssocID="{0716FB87-C7AB-4009-ADF4-7BB77C92520C}" presName="hierChild5" presStyleCnt="0"/>
      <dgm:spPr/>
    </dgm:pt>
    <dgm:pt modelId="{FA2A9615-A14C-4E5C-BC90-587F6D42D176}" type="pres">
      <dgm:prSet presAssocID="{18022D5C-4CDD-4192-95D2-93BCA8031569}" presName="hierChild5" presStyleCnt="0"/>
      <dgm:spPr/>
    </dgm:pt>
    <dgm:pt modelId="{501F785D-592E-4B4D-9047-C27EB0D11896}" type="pres">
      <dgm:prSet presAssocID="{3F8618A4-7762-44DB-B514-8CE196105B03}" presName="Name37" presStyleLbl="parChTrans1D3" presStyleIdx="8" presStyleCnt="12"/>
      <dgm:spPr/>
    </dgm:pt>
    <dgm:pt modelId="{7B657721-402E-4C48-BD88-F4C0655B3E7B}" type="pres">
      <dgm:prSet presAssocID="{C354C638-7E03-415B-A6B1-7F28C2FD46B1}" presName="hierRoot2" presStyleCnt="0">
        <dgm:presLayoutVars>
          <dgm:hierBranch val="init"/>
        </dgm:presLayoutVars>
      </dgm:prSet>
      <dgm:spPr/>
    </dgm:pt>
    <dgm:pt modelId="{FF10F7F9-F914-4E06-96D6-B136961CE423}" type="pres">
      <dgm:prSet presAssocID="{C354C638-7E03-415B-A6B1-7F28C2FD46B1}" presName="rootComposite" presStyleCnt="0"/>
      <dgm:spPr/>
    </dgm:pt>
    <dgm:pt modelId="{86CF5ABD-ABD3-49B1-97EE-8E13DA768427}" type="pres">
      <dgm:prSet presAssocID="{C354C638-7E03-415B-A6B1-7F28C2FD46B1}" presName="rootText" presStyleLbl="node3" presStyleIdx="8" presStyleCnt="12">
        <dgm:presLayoutVars>
          <dgm:chPref val="3"/>
        </dgm:presLayoutVars>
      </dgm:prSet>
      <dgm:spPr/>
    </dgm:pt>
    <dgm:pt modelId="{D00DD572-F96D-4D49-AD97-F50452EDBECD}" type="pres">
      <dgm:prSet presAssocID="{C354C638-7E03-415B-A6B1-7F28C2FD46B1}" presName="rootConnector" presStyleLbl="node3" presStyleIdx="8" presStyleCnt="12"/>
      <dgm:spPr/>
    </dgm:pt>
    <dgm:pt modelId="{4578549E-D0D4-4316-8A0C-6E5E1C28ACFE}" type="pres">
      <dgm:prSet presAssocID="{C354C638-7E03-415B-A6B1-7F28C2FD46B1}" presName="hierChild4" presStyleCnt="0"/>
      <dgm:spPr/>
    </dgm:pt>
    <dgm:pt modelId="{C18B963F-2CBE-4DD8-8616-4A1A16649539}" type="pres">
      <dgm:prSet presAssocID="{C354C638-7E03-415B-A6B1-7F28C2FD46B1}" presName="hierChild5" presStyleCnt="0"/>
      <dgm:spPr/>
    </dgm:pt>
    <dgm:pt modelId="{68DBD748-C42F-4AE1-8133-72ABBE223214}" type="pres">
      <dgm:prSet presAssocID="{6E25D977-1FED-4002-A2C7-0B84A49DFD0B}" presName="Name37" presStyleLbl="parChTrans1D3" presStyleIdx="9" presStyleCnt="12"/>
      <dgm:spPr/>
    </dgm:pt>
    <dgm:pt modelId="{A6FDC1C7-D9FD-49A9-85C1-6BDDF5C63E1D}" type="pres">
      <dgm:prSet presAssocID="{6895CFE5-FFC2-4748-870E-003AC54FC356}" presName="hierRoot2" presStyleCnt="0">
        <dgm:presLayoutVars>
          <dgm:hierBranch val="init"/>
        </dgm:presLayoutVars>
      </dgm:prSet>
      <dgm:spPr/>
    </dgm:pt>
    <dgm:pt modelId="{1D23E120-CFD0-48D9-B30A-3A3847BD2298}" type="pres">
      <dgm:prSet presAssocID="{6895CFE5-FFC2-4748-870E-003AC54FC356}" presName="rootComposite" presStyleCnt="0"/>
      <dgm:spPr/>
    </dgm:pt>
    <dgm:pt modelId="{22479570-D738-47F3-8277-6518908D5C25}" type="pres">
      <dgm:prSet presAssocID="{6895CFE5-FFC2-4748-870E-003AC54FC356}" presName="rootText" presStyleLbl="node3" presStyleIdx="9" presStyleCnt="12">
        <dgm:presLayoutVars>
          <dgm:chPref val="3"/>
        </dgm:presLayoutVars>
      </dgm:prSet>
      <dgm:spPr/>
    </dgm:pt>
    <dgm:pt modelId="{2D534ECD-210D-4455-857B-15E1B5465F34}" type="pres">
      <dgm:prSet presAssocID="{6895CFE5-FFC2-4748-870E-003AC54FC356}" presName="rootConnector" presStyleLbl="node3" presStyleIdx="9" presStyleCnt="12"/>
      <dgm:spPr/>
    </dgm:pt>
    <dgm:pt modelId="{B011AD53-AFB7-4892-9FC5-5A0B7D8C9B5B}" type="pres">
      <dgm:prSet presAssocID="{6895CFE5-FFC2-4748-870E-003AC54FC356}" presName="hierChild4" presStyleCnt="0"/>
      <dgm:spPr/>
    </dgm:pt>
    <dgm:pt modelId="{1292A9C9-91A8-4F25-AFA8-EB373B9E0A90}" type="pres">
      <dgm:prSet presAssocID="{6895CFE5-FFC2-4748-870E-003AC54FC356}" presName="hierChild5" presStyleCnt="0"/>
      <dgm:spPr/>
    </dgm:pt>
    <dgm:pt modelId="{02F1AFA6-BC40-4CB2-9888-40B93BAD9A6C}" type="pres">
      <dgm:prSet presAssocID="{B17439A1-3C21-414D-9910-545390CE3BCE}" presName="Name37" presStyleLbl="parChTrans1D3" presStyleIdx="10" presStyleCnt="12"/>
      <dgm:spPr/>
    </dgm:pt>
    <dgm:pt modelId="{5C988A99-813A-4526-AFC9-5E77750C2D0C}" type="pres">
      <dgm:prSet presAssocID="{54F98C6B-7408-49BE-A255-14FD766CA418}" presName="hierRoot2" presStyleCnt="0">
        <dgm:presLayoutVars>
          <dgm:hierBranch val="init"/>
        </dgm:presLayoutVars>
      </dgm:prSet>
      <dgm:spPr/>
    </dgm:pt>
    <dgm:pt modelId="{A3AD07CC-DF2F-496D-8903-319D7F0733F4}" type="pres">
      <dgm:prSet presAssocID="{54F98C6B-7408-49BE-A255-14FD766CA418}" presName="rootComposite" presStyleCnt="0"/>
      <dgm:spPr/>
    </dgm:pt>
    <dgm:pt modelId="{7506ABA6-7034-4E6F-A83C-B1FC3E79F185}" type="pres">
      <dgm:prSet presAssocID="{54F98C6B-7408-49BE-A255-14FD766CA418}" presName="rootText" presStyleLbl="node3" presStyleIdx="10" presStyleCnt="12">
        <dgm:presLayoutVars>
          <dgm:chPref val="3"/>
        </dgm:presLayoutVars>
      </dgm:prSet>
      <dgm:spPr/>
    </dgm:pt>
    <dgm:pt modelId="{8043239E-9F55-4CC4-82E6-E82F49A52243}" type="pres">
      <dgm:prSet presAssocID="{54F98C6B-7408-49BE-A255-14FD766CA418}" presName="rootConnector" presStyleLbl="node3" presStyleIdx="10" presStyleCnt="12"/>
      <dgm:spPr/>
    </dgm:pt>
    <dgm:pt modelId="{34297411-EDA5-456F-9D14-2A8DB2CE3526}" type="pres">
      <dgm:prSet presAssocID="{54F98C6B-7408-49BE-A255-14FD766CA418}" presName="hierChild4" presStyleCnt="0"/>
      <dgm:spPr/>
    </dgm:pt>
    <dgm:pt modelId="{06E60A8A-72BD-4A94-9B88-6A198D2254DC}" type="pres">
      <dgm:prSet presAssocID="{EAC22CBB-DCEE-443C-B104-574F3C417CBB}" presName="Name37" presStyleLbl="parChTrans1D4" presStyleIdx="11" presStyleCnt="18"/>
      <dgm:spPr/>
    </dgm:pt>
    <dgm:pt modelId="{5334EA71-930F-4A26-ABB3-108DC0C16F46}" type="pres">
      <dgm:prSet presAssocID="{CF2A116F-5FA7-4CEA-A7B0-17A335ABE9A2}" presName="hierRoot2" presStyleCnt="0">
        <dgm:presLayoutVars>
          <dgm:hierBranch val="init"/>
        </dgm:presLayoutVars>
      </dgm:prSet>
      <dgm:spPr/>
    </dgm:pt>
    <dgm:pt modelId="{37337978-049B-45E7-8DE5-C8893E706CDD}" type="pres">
      <dgm:prSet presAssocID="{CF2A116F-5FA7-4CEA-A7B0-17A335ABE9A2}" presName="rootComposite" presStyleCnt="0"/>
      <dgm:spPr/>
    </dgm:pt>
    <dgm:pt modelId="{36809064-53E6-444A-A541-47D057896D5C}" type="pres">
      <dgm:prSet presAssocID="{CF2A116F-5FA7-4CEA-A7B0-17A335ABE9A2}" presName="rootText" presStyleLbl="node4" presStyleIdx="11" presStyleCnt="18">
        <dgm:presLayoutVars>
          <dgm:chPref val="3"/>
        </dgm:presLayoutVars>
      </dgm:prSet>
      <dgm:spPr/>
    </dgm:pt>
    <dgm:pt modelId="{31356248-9F69-47AF-A368-A4E373D93067}" type="pres">
      <dgm:prSet presAssocID="{CF2A116F-5FA7-4CEA-A7B0-17A335ABE9A2}" presName="rootConnector" presStyleLbl="node4" presStyleIdx="11" presStyleCnt="18"/>
      <dgm:spPr/>
    </dgm:pt>
    <dgm:pt modelId="{E2046BF4-6E10-48A8-BE7E-A73736ED1C43}" type="pres">
      <dgm:prSet presAssocID="{CF2A116F-5FA7-4CEA-A7B0-17A335ABE9A2}" presName="hierChild4" presStyleCnt="0"/>
      <dgm:spPr/>
    </dgm:pt>
    <dgm:pt modelId="{DA65E480-6913-42E2-A84A-A3231C2A8F9B}" type="pres">
      <dgm:prSet presAssocID="{CF2A116F-5FA7-4CEA-A7B0-17A335ABE9A2}" presName="hierChild5" presStyleCnt="0"/>
      <dgm:spPr/>
    </dgm:pt>
    <dgm:pt modelId="{AA038D78-3D5C-4D7C-BF6D-151D4E9F6316}" type="pres">
      <dgm:prSet presAssocID="{8303DC77-AD0E-4C5C-B63D-3A2A74715738}" presName="Name37" presStyleLbl="parChTrans1D4" presStyleIdx="12" presStyleCnt="18"/>
      <dgm:spPr/>
    </dgm:pt>
    <dgm:pt modelId="{1A694393-12BD-4B67-918E-83336DA7FB81}" type="pres">
      <dgm:prSet presAssocID="{61BB2664-15DA-4906-8A6D-202DE1129BF1}" presName="hierRoot2" presStyleCnt="0">
        <dgm:presLayoutVars>
          <dgm:hierBranch val="init"/>
        </dgm:presLayoutVars>
      </dgm:prSet>
      <dgm:spPr/>
    </dgm:pt>
    <dgm:pt modelId="{45850AD5-1685-4674-A128-65B9B7AB9EDA}" type="pres">
      <dgm:prSet presAssocID="{61BB2664-15DA-4906-8A6D-202DE1129BF1}" presName="rootComposite" presStyleCnt="0"/>
      <dgm:spPr/>
    </dgm:pt>
    <dgm:pt modelId="{0B2D1EC9-0B0F-4F58-B498-E146C58D352C}" type="pres">
      <dgm:prSet presAssocID="{61BB2664-15DA-4906-8A6D-202DE1129BF1}" presName="rootText" presStyleLbl="node4" presStyleIdx="12" presStyleCnt="18">
        <dgm:presLayoutVars>
          <dgm:chPref val="3"/>
        </dgm:presLayoutVars>
      </dgm:prSet>
      <dgm:spPr/>
    </dgm:pt>
    <dgm:pt modelId="{63DC5AED-8701-4E72-9F6E-0E7C65C06514}" type="pres">
      <dgm:prSet presAssocID="{61BB2664-15DA-4906-8A6D-202DE1129BF1}" presName="rootConnector" presStyleLbl="node4" presStyleIdx="12" presStyleCnt="18"/>
      <dgm:spPr/>
    </dgm:pt>
    <dgm:pt modelId="{DE0BDD74-2FD5-47E2-A2D0-66F47FFB0807}" type="pres">
      <dgm:prSet presAssocID="{61BB2664-15DA-4906-8A6D-202DE1129BF1}" presName="hierChild4" presStyleCnt="0"/>
      <dgm:spPr/>
    </dgm:pt>
    <dgm:pt modelId="{83486BCB-0D41-4304-AC49-858413A9C952}" type="pres">
      <dgm:prSet presAssocID="{61BB2664-15DA-4906-8A6D-202DE1129BF1}" presName="hierChild5" presStyleCnt="0"/>
      <dgm:spPr/>
    </dgm:pt>
    <dgm:pt modelId="{1AF06CC8-7495-4F2C-9C3D-CDBD0FD96821}" type="pres">
      <dgm:prSet presAssocID="{1E74D8F7-9A0E-46A3-BA7E-E614A4981F4D}" presName="Name37" presStyleLbl="parChTrans1D4" presStyleIdx="13" presStyleCnt="18"/>
      <dgm:spPr/>
    </dgm:pt>
    <dgm:pt modelId="{EB38F360-345C-42D7-A789-5ED90A3D3D0A}" type="pres">
      <dgm:prSet presAssocID="{3F7B39D5-85CD-4DBF-B641-A8FDDA0883A2}" presName="hierRoot2" presStyleCnt="0">
        <dgm:presLayoutVars>
          <dgm:hierBranch val="init"/>
        </dgm:presLayoutVars>
      </dgm:prSet>
      <dgm:spPr/>
    </dgm:pt>
    <dgm:pt modelId="{B48C004C-2644-4B11-8D5B-EB84A687FDF9}" type="pres">
      <dgm:prSet presAssocID="{3F7B39D5-85CD-4DBF-B641-A8FDDA0883A2}" presName="rootComposite" presStyleCnt="0"/>
      <dgm:spPr/>
    </dgm:pt>
    <dgm:pt modelId="{A6FEB86E-6C55-4A6C-A051-3F78800761B5}" type="pres">
      <dgm:prSet presAssocID="{3F7B39D5-85CD-4DBF-B641-A8FDDA0883A2}" presName="rootText" presStyleLbl="node4" presStyleIdx="13" presStyleCnt="18">
        <dgm:presLayoutVars>
          <dgm:chPref val="3"/>
        </dgm:presLayoutVars>
      </dgm:prSet>
      <dgm:spPr/>
    </dgm:pt>
    <dgm:pt modelId="{C881692D-D12E-45F5-9A35-56B081D6F91D}" type="pres">
      <dgm:prSet presAssocID="{3F7B39D5-85CD-4DBF-B641-A8FDDA0883A2}" presName="rootConnector" presStyleLbl="node4" presStyleIdx="13" presStyleCnt="18"/>
      <dgm:spPr/>
    </dgm:pt>
    <dgm:pt modelId="{3FCDCA7C-E676-4ADF-AC2B-E46999B35545}" type="pres">
      <dgm:prSet presAssocID="{3F7B39D5-85CD-4DBF-B641-A8FDDA0883A2}" presName="hierChild4" presStyleCnt="0"/>
      <dgm:spPr/>
    </dgm:pt>
    <dgm:pt modelId="{09B4F1CB-EDA7-4FCA-8249-144B2E186C11}" type="pres">
      <dgm:prSet presAssocID="{3F7B39D5-85CD-4DBF-B641-A8FDDA0883A2}" presName="hierChild5" presStyleCnt="0"/>
      <dgm:spPr/>
    </dgm:pt>
    <dgm:pt modelId="{57FCD45E-9EB8-4B9A-89ED-005ADDD7187A}" type="pres">
      <dgm:prSet presAssocID="{54F98C6B-7408-49BE-A255-14FD766CA418}" presName="hierChild5" presStyleCnt="0"/>
      <dgm:spPr/>
    </dgm:pt>
    <dgm:pt modelId="{1D018E4C-FCFA-4C9E-9F11-7FD6187FB77C}" type="pres">
      <dgm:prSet presAssocID="{9F267E0D-6C4D-475C-ADC1-8A0052BF8B31}" presName="Name37" presStyleLbl="parChTrans1D3" presStyleIdx="11" presStyleCnt="12"/>
      <dgm:spPr/>
    </dgm:pt>
    <dgm:pt modelId="{0B7A535F-40D8-4BE2-B928-18A520CD51AC}" type="pres">
      <dgm:prSet presAssocID="{B5D13E7D-416D-4C62-BDCE-94BD8737BD5A}" presName="hierRoot2" presStyleCnt="0">
        <dgm:presLayoutVars>
          <dgm:hierBranch val="init"/>
        </dgm:presLayoutVars>
      </dgm:prSet>
      <dgm:spPr/>
    </dgm:pt>
    <dgm:pt modelId="{A2648222-F90B-4AFB-A8BD-AB7A9E8F03BC}" type="pres">
      <dgm:prSet presAssocID="{B5D13E7D-416D-4C62-BDCE-94BD8737BD5A}" presName="rootComposite" presStyleCnt="0"/>
      <dgm:spPr/>
    </dgm:pt>
    <dgm:pt modelId="{B9410FC4-C8C0-436C-9F8E-136448AF7616}" type="pres">
      <dgm:prSet presAssocID="{B5D13E7D-416D-4C62-BDCE-94BD8737BD5A}" presName="rootText" presStyleLbl="node3" presStyleIdx="11" presStyleCnt="12">
        <dgm:presLayoutVars>
          <dgm:chPref val="3"/>
        </dgm:presLayoutVars>
      </dgm:prSet>
      <dgm:spPr/>
    </dgm:pt>
    <dgm:pt modelId="{4D1E19B0-B58C-4B3F-9EAD-D67F7640AEDD}" type="pres">
      <dgm:prSet presAssocID="{B5D13E7D-416D-4C62-BDCE-94BD8737BD5A}" presName="rootConnector" presStyleLbl="node3" presStyleIdx="11" presStyleCnt="12"/>
      <dgm:spPr/>
    </dgm:pt>
    <dgm:pt modelId="{AFBFAC60-5BB5-4C61-A7DF-D9258AD5F551}" type="pres">
      <dgm:prSet presAssocID="{B5D13E7D-416D-4C62-BDCE-94BD8737BD5A}" presName="hierChild4" presStyleCnt="0"/>
      <dgm:spPr/>
    </dgm:pt>
    <dgm:pt modelId="{AEA85A0C-B9FD-443A-BC70-C7B0F0D726EA}" type="pres">
      <dgm:prSet presAssocID="{0C904174-3E3C-441B-9EC7-613B1C94975C}" presName="Name37" presStyleLbl="parChTrans1D4" presStyleIdx="14" presStyleCnt="18"/>
      <dgm:spPr/>
    </dgm:pt>
    <dgm:pt modelId="{DA09C2C8-11E2-4FB6-9490-A3B3F5FA7773}" type="pres">
      <dgm:prSet presAssocID="{9A1D8CDF-D22C-4FF9-BCEA-89F40C7947FF}" presName="hierRoot2" presStyleCnt="0">
        <dgm:presLayoutVars>
          <dgm:hierBranch val="init"/>
        </dgm:presLayoutVars>
      </dgm:prSet>
      <dgm:spPr/>
    </dgm:pt>
    <dgm:pt modelId="{979E74F5-29ED-4D0F-9B57-4992B7589ED5}" type="pres">
      <dgm:prSet presAssocID="{9A1D8CDF-D22C-4FF9-BCEA-89F40C7947FF}" presName="rootComposite" presStyleCnt="0"/>
      <dgm:spPr/>
    </dgm:pt>
    <dgm:pt modelId="{372510D4-0DC7-4354-8FE8-2B1A0DD6AC39}" type="pres">
      <dgm:prSet presAssocID="{9A1D8CDF-D22C-4FF9-BCEA-89F40C7947FF}" presName="rootText" presStyleLbl="node4" presStyleIdx="14" presStyleCnt="18">
        <dgm:presLayoutVars>
          <dgm:chPref val="3"/>
        </dgm:presLayoutVars>
      </dgm:prSet>
      <dgm:spPr/>
    </dgm:pt>
    <dgm:pt modelId="{7DC708AA-BEEA-4D51-BE21-4DB99427A5BB}" type="pres">
      <dgm:prSet presAssocID="{9A1D8CDF-D22C-4FF9-BCEA-89F40C7947FF}" presName="rootConnector" presStyleLbl="node4" presStyleIdx="14" presStyleCnt="18"/>
      <dgm:spPr/>
    </dgm:pt>
    <dgm:pt modelId="{F62C44DD-0FEB-4010-A3B7-7ADE2934BF6D}" type="pres">
      <dgm:prSet presAssocID="{9A1D8CDF-D22C-4FF9-BCEA-89F40C7947FF}" presName="hierChild4" presStyleCnt="0"/>
      <dgm:spPr/>
    </dgm:pt>
    <dgm:pt modelId="{FE103EE6-2A1A-4BA7-AA39-4DC3436536F0}" type="pres">
      <dgm:prSet presAssocID="{9A1D8CDF-D22C-4FF9-BCEA-89F40C7947FF}" presName="hierChild5" presStyleCnt="0"/>
      <dgm:spPr/>
    </dgm:pt>
    <dgm:pt modelId="{8F04C18E-A816-4DA7-B094-113022522829}" type="pres">
      <dgm:prSet presAssocID="{44DBB0EB-0674-45FB-B1C4-9D000EB3A3C2}" presName="Name37" presStyleLbl="parChTrans1D4" presStyleIdx="15" presStyleCnt="18"/>
      <dgm:spPr/>
    </dgm:pt>
    <dgm:pt modelId="{9004212D-F6BA-41B6-A24F-F6F745E17FAC}" type="pres">
      <dgm:prSet presAssocID="{AFB42A82-57D9-4A30-81CA-33CE14BF8CB7}" presName="hierRoot2" presStyleCnt="0">
        <dgm:presLayoutVars>
          <dgm:hierBranch val="init"/>
        </dgm:presLayoutVars>
      </dgm:prSet>
      <dgm:spPr/>
    </dgm:pt>
    <dgm:pt modelId="{B331D810-A09E-4F08-97E2-5CEA9093759D}" type="pres">
      <dgm:prSet presAssocID="{AFB42A82-57D9-4A30-81CA-33CE14BF8CB7}" presName="rootComposite" presStyleCnt="0"/>
      <dgm:spPr/>
    </dgm:pt>
    <dgm:pt modelId="{3D055078-CD89-4DE9-9211-35D17674BDEE}" type="pres">
      <dgm:prSet presAssocID="{AFB42A82-57D9-4A30-81CA-33CE14BF8CB7}" presName="rootText" presStyleLbl="node4" presStyleIdx="15" presStyleCnt="18">
        <dgm:presLayoutVars>
          <dgm:chPref val="3"/>
        </dgm:presLayoutVars>
      </dgm:prSet>
      <dgm:spPr/>
    </dgm:pt>
    <dgm:pt modelId="{84230892-EC39-4DBD-9834-14E082AE8449}" type="pres">
      <dgm:prSet presAssocID="{AFB42A82-57D9-4A30-81CA-33CE14BF8CB7}" presName="rootConnector" presStyleLbl="node4" presStyleIdx="15" presStyleCnt="18"/>
      <dgm:spPr/>
    </dgm:pt>
    <dgm:pt modelId="{09837B2B-24AD-4708-B60B-5F7C2E24F3D5}" type="pres">
      <dgm:prSet presAssocID="{AFB42A82-57D9-4A30-81CA-33CE14BF8CB7}" presName="hierChild4" presStyleCnt="0"/>
      <dgm:spPr/>
    </dgm:pt>
    <dgm:pt modelId="{8EEDE3E3-EE30-4A64-8971-07649587DAF3}" type="pres">
      <dgm:prSet presAssocID="{AFB42A82-57D9-4A30-81CA-33CE14BF8CB7}" presName="hierChild5" presStyleCnt="0"/>
      <dgm:spPr/>
    </dgm:pt>
    <dgm:pt modelId="{E88F5A94-6624-4690-A57D-086479538108}" type="pres">
      <dgm:prSet presAssocID="{040F0B03-157B-44DF-B16D-29F3D85863A6}" presName="Name37" presStyleLbl="parChTrans1D4" presStyleIdx="16" presStyleCnt="18"/>
      <dgm:spPr/>
    </dgm:pt>
    <dgm:pt modelId="{763BF5A0-0AF4-4137-A39C-5BC0430010B9}" type="pres">
      <dgm:prSet presAssocID="{36015D11-F22E-436B-BE9B-3E8111F61F01}" presName="hierRoot2" presStyleCnt="0">
        <dgm:presLayoutVars>
          <dgm:hierBranch val="init"/>
        </dgm:presLayoutVars>
      </dgm:prSet>
      <dgm:spPr/>
    </dgm:pt>
    <dgm:pt modelId="{710D4965-C1ED-4590-9FDD-5A929E91CF90}" type="pres">
      <dgm:prSet presAssocID="{36015D11-F22E-436B-BE9B-3E8111F61F01}" presName="rootComposite" presStyleCnt="0"/>
      <dgm:spPr/>
    </dgm:pt>
    <dgm:pt modelId="{8FA61C57-8CF4-4F15-8364-586B8974AC12}" type="pres">
      <dgm:prSet presAssocID="{36015D11-F22E-436B-BE9B-3E8111F61F01}" presName="rootText" presStyleLbl="node4" presStyleIdx="16" presStyleCnt="18">
        <dgm:presLayoutVars>
          <dgm:chPref val="3"/>
        </dgm:presLayoutVars>
      </dgm:prSet>
      <dgm:spPr/>
    </dgm:pt>
    <dgm:pt modelId="{A3F9FA92-627A-4417-B8C2-AED9E735A4D7}" type="pres">
      <dgm:prSet presAssocID="{36015D11-F22E-436B-BE9B-3E8111F61F01}" presName="rootConnector" presStyleLbl="node4" presStyleIdx="16" presStyleCnt="18"/>
      <dgm:spPr/>
    </dgm:pt>
    <dgm:pt modelId="{4E75F4CE-4E71-4AEE-8C23-DE848092A22E}" type="pres">
      <dgm:prSet presAssocID="{36015D11-F22E-436B-BE9B-3E8111F61F01}" presName="hierChild4" presStyleCnt="0"/>
      <dgm:spPr/>
    </dgm:pt>
    <dgm:pt modelId="{A5AE976E-69F1-4BBC-88A7-E44521B014CB}" type="pres">
      <dgm:prSet presAssocID="{36015D11-F22E-436B-BE9B-3E8111F61F01}" presName="hierChild5" presStyleCnt="0"/>
      <dgm:spPr/>
    </dgm:pt>
    <dgm:pt modelId="{B0301968-87A6-4634-BCF6-F4711885887A}" type="pres">
      <dgm:prSet presAssocID="{4728BAF0-F8D1-4DF7-9B22-10EA18666DF5}" presName="Name37" presStyleLbl="parChTrans1D4" presStyleIdx="17" presStyleCnt="18"/>
      <dgm:spPr/>
    </dgm:pt>
    <dgm:pt modelId="{590BD15E-6035-4E3A-A28C-81348E646FCF}" type="pres">
      <dgm:prSet presAssocID="{86723AC6-83C2-4049-A775-8EA0D6521C83}" presName="hierRoot2" presStyleCnt="0">
        <dgm:presLayoutVars>
          <dgm:hierBranch val="init"/>
        </dgm:presLayoutVars>
      </dgm:prSet>
      <dgm:spPr/>
    </dgm:pt>
    <dgm:pt modelId="{BE83C1EB-7C21-4ED8-9674-B960F79B9716}" type="pres">
      <dgm:prSet presAssocID="{86723AC6-83C2-4049-A775-8EA0D6521C83}" presName="rootComposite" presStyleCnt="0"/>
      <dgm:spPr/>
    </dgm:pt>
    <dgm:pt modelId="{2F80FB6A-479F-4A0A-B7C1-19DD121BE521}" type="pres">
      <dgm:prSet presAssocID="{86723AC6-83C2-4049-A775-8EA0D6521C83}" presName="rootText" presStyleLbl="node4" presStyleIdx="17" presStyleCnt="18">
        <dgm:presLayoutVars>
          <dgm:chPref val="3"/>
        </dgm:presLayoutVars>
      </dgm:prSet>
      <dgm:spPr/>
    </dgm:pt>
    <dgm:pt modelId="{30F253C7-A11C-4463-97DA-D15D3172B77A}" type="pres">
      <dgm:prSet presAssocID="{86723AC6-83C2-4049-A775-8EA0D6521C83}" presName="rootConnector" presStyleLbl="node4" presStyleIdx="17" presStyleCnt="18"/>
      <dgm:spPr/>
    </dgm:pt>
    <dgm:pt modelId="{1CEF73AF-261D-4413-A7E2-01601F1366D3}" type="pres">
      <dgm:prSet presAssocID="{86723AC6-83C2-4049-A775-8EA0D6521C83}" presName="hierChild4" presStyleCnt="0"/>
      <dgm:spPr/>
    </dgm:pt>
    <dgm:pt modelId="{DEC739CB-7506-4243-95EB-587F2473EAAC}" type="pres">
      <dgm:prSet presAssocID="{86723AC6-83C2-4049-A775-8EA0D6521C83}" presName="hierChild5" presStyleCnt="0"/>
      <dgm:spPr/>
    </dgm:pt>
    <dgm:pt modelId="{94C9F76F-018B-4977-8066-01141414045B}" type="pres">
      <dgm:prSet presAssocID="{B5D13E7D-416D-4C62-BDCE-94BD8737BD5A}" presName="hierChild5" presStyleCnt="0"/>
      <dgm:spPr/>
    </dgm:pt>
    <dgm:pt modelId="{F389BA4D-6F06-4F7B-971A-041129E2AA3D}" type="pres">
      <dgm:prSet presAssocID="{BAE9791C-0222-4678-A290-95188F11AA23}" presName="hierChild5" presStyleCnt="0"/>
      <dgm:spPr/>
    </dgm:pt>
    <dgm:pt modelId="{84FEE2D5-9B5D-404E-9F86-649F45C930EA}" type="pres">
      <dgm:prSet presAssocID="{77DC970B-4523-472A-B9E1-E7AE1ADA5B98}" presName="hierChild3" presStyleCnt="0"/>
      <dgm:spPr/>
    </dgm:pt>
  </dgm:ptLst>
  <dgm:cxnLst>
    <dgm:cxn modelId="{0A0E4501-A197-4AAD-9C0F-5E7371FA8C5E}" type="presOf" srcId="{9BD969D5-0049-4561-8199-49D482BA89B7}" destId="{82CB619E-B6D6-436C-A29A-73835EBF83A2}" srcOrd="0" destOrd="0" presId="urn:microsoft.com/office/officeart/2005/8/layout/orgChart1"/>
    <dgm:cxn modelId="{795D7602-4071-4B06-B0C5-ADF96C3361A1}" type="presOf" srcId="{16B04885-8A03-4957-959B-2CD1CD992F7D}" destId="{619447DC-C0F6-4660-9DFA-1F3C3EBCB5CD}" srcOrd="0" destOrd="0" presId="urn:microsoft.com/office/officeart/2005/8/layout/orgChart1"/>
    <dgm:cxn modelId="{A480530A-16CE-44AE-9797-B31329CC3EE2}" type="presOf" srcId="{0C904174-3E3C-441B-9EC7-613B1C94975C}" destId="{AEA85A0C-B9FD-443A-BC70-C7B0F0D726EA}" srcOrd="0" destOrd="0" presId="urn:microsoft.com/office/officeart/2005/8/layout/orgChart1"/>
    <dgm:cxn modelId="{7D6AB10B-DE79-46E2-A779-F62EB1452327}" type="presOf" srcId="{54F98C6B-7408-49BE-A255-14FD766CA418}" destId="{7506ABA6-7034-4E6F-A83C-B1FC3E79F185}" srcOrd="0" destOrd="0" presId="urn:microsoft.com/office/officeart/2005/8/layout/orgChart1"/>
    <dgm:cxn modelId="{CD97B30B-78FF-44CB-AF0F-FFA26CA26649}" type="presOf" srcId="{8909DE39-BCDF-4B99-A47F-E9A00C950E4D}" destId="{D0DDD19A-AD49-4332-A1F6-92E26E5E4E10}" srcOrd="1" destOrd="0" presId="urn:microsoft.com/office/officeart/2005/8/layout/orgChart1"/>
    <dgm:cxn modelId="{BE0AA60C-8087-482F-BA04-76F5F88CF9D9}" type="presOf" srcId="{1D04BAD9-8605-4A70-A799-D6C879B8817B}" destId="{8D22F08D-4B9F-4F63-A423-7ADB56A83841}" srcOrd="0" destOrd="0" presId="urn:microsoft.com/office/officeart/2005/8/layout/orgChart1"/>
    <dgm:cxn modelId="{0E429B0D-9B94-4277-BCD3-33C4DE5AA444}" type="presOf" srcId="{9C39B2C3-21A4-4076-B91C-3FCAFE04DA26}" destId="{FDE34EA6-A60C-4606-93E2-BE92EDB9E72A}" srcOrd="0" destOrd="0" presId="urn:microsoft.com/office/officeart/2005/8/layout/orgChart1"/>
    <dgm:cxn modelId="{C96FB90F-9DEC-4497-886E-4B1BD9E6FB93}" type="presOf" srcId="{9A1D8CDF-D22C-4FF9-BCEA-89F40C7947FF}" destId="{372510D4-0DC7-4354-8FE8-2B1A0DD6AC39}" srcOrd="0" destOrd="0" presId="urn:microsoft.com/office/officeart/2005/8/layout/orgChart1"/>
    <dgm:cxn modelId="{13B2DC12-7663-4AAA-8C27-6E12D8B021C7}" type="presOf" srcId="{9BD97882-F785-4996-8C94-F7D02F9F8214}" destId="{AC860352-7FE3-47C9-808C-38AE2EAE2B91}" srcOrd="0" destOrd="0" presId="urn:microsoft.com/office/officeart/2005/8/layout/orgChart1"/>
    <dgm:cxn modelId="{5DD70F13-C5CE-4FD7-8F30-9275BE2AF010}" srcId="{77DC970B-4523-472A-B9E1-E7AE1ADA5B98}" destId="{4A637A52-B73C-4236-870C-9E50715D105F}" srcOrd="0" destOrd="0" parTransId="{BCFB5A79-AEED-4990-B254-215D8CA754CD}" sibTransId="{F0281B27-06A0-4D24-8963-0AA15F4A69AF}"/>
    <dgm:cxn modelId="{AF6BBC17-1D8E-4C76-94D9-8105A981B6DE}" type="presOf" srcId="{1F8153FF-C605-48FB-BFE4-6331120B8FBC}" destId="{891E8005-0B87-4B4E-A605-507202E03B6A}" srcOrd="0" destOrd="0" presId="urn:microsoft.com/office/officeart/2005/8/layout/orgChart1"/>
    <dgm:cxn modelId="{CDE2FE19-3815-4193-B83C-AA2FE08AD02C}" srcId="{54F98C6B-7408-49BE-A255-14FD766CA418}" destId="{61BB2664-15DA-4906-8A6D-202DE1129BF1}" srcOrd="1" destOrd="0" parTransId="{8303DC77-AD0E-4C5C-B63D-3A2A74715738}" sibTransId="{4DF3E6F0-9603-411B-BA2D-E38BD6EA8677}"/>
    <dgm:cxn modelId="{99C83E1C-7F81-4940-B510-79F892788C4E}" type="presOf" srcId="{F021AB63-DD83-49D8-A801-0EAE6312A72E}" destId="{4F0AC322-A823-49B8-AC37-B5FE21B91779}" srcOrd="0" destOrd="0" presId="urn:microsoft.com/office/officeart/2005/8/layout/orgChart1"/>
    <dgm:cxn modelId="{B4BB241E-4724-439C-9639-E31F3CFDE882}" type="presOf" srcId="{61BB2664-15DA-4906-8A6D-202DE1129BF1}" destId="{63DC5AED-8701-4E72-9F6E-0E7C65C06514}" srcOrd="1" destOrd="0" presId="urn:microsoft.com/office/officeart/2005/8/layout/orgChart1"/>
    <dgm:cxn modelId="{A2B5C41E-2D4C-4AFE-89E1-BFD73185BCF6}" type="presOf" srcId="{BAE9791C-0222-4678-A290-95188F11AA23}" destId="{287FEA2A-1089-4787-9B8E-46A33F6200E4}" srcOrd="1" destOrd="0" presId="urn:microsoft.com/office/officeart/2005/8/layout/orgChart1"/>
    <dgm:cxn modelId="{0A53D321-C007-4DBA-BEB4-B5F5498FD417}" type="presOf" srcId="{77DC970B-4523-472A-B9E1-E7AE1ADA5B98}" destId="{E168D533-D7D7-4238-A2B9-DB3C4AB50B0E}" srcOrd="0" destOrd="0" presId="urn:microsoft.com/office/officeart/2005/8/layout/orgChart1"/>
    <dgm:cxn modelId="{355AB422-DC6C-4F7E-B18A-2E2129F606B9}" type="presOf" srcId="{779321DD-059A-4251-803E-70F7BB8827EC}" destId="{DFDAE28C-1E45-4BC8-AD21-DEF2E28B0860}" srcOrd="0" destOrd="0" presId="urn:microsoft.com/office/officeart/2005/8/layout/orgChart1"/>
    <dgm:cxn modelId="{4FE2B423-1F65-42E0-81C1-98DC28307BAA}" type="presOf" srcId="{77DC970B-4523-472A-B9E1-E7AE1ADA5B98}" destId="{8EA763FB-D569-42D5-A6F8-5BDF0E4486CF}" srcOrd="1" destOrd="0" presId="urn:microsoft.com/office/officeart/2005/8/layout/orgChart1"/>
    <dgm:cxn modelId="{9618F123-892C-4685-813D-C48B83A4BE5D}" type="presOf" srcId="{B5D13E7D-416D-4C62-BDCE-94BD8737BD5A}" destId="{B9410FC4-C8C0-436C-9F8E-136448AF7616}" srcOrd="0" destOrd="0" presId="urn:microsoft.com/office/officeart/2005/8/layout/orgChart1"/>
    <dgm:cxn modelId="{A274D525-CA13-4F6B-AFC3-3AA28A625116}" type="presOf" srcId="{36015D11-F22E-436B-BE9B-3E8111F61F01}" destId="{A3F9FA92-627A-4417-B8C2-AED9E735A4D7}" srcOrd="1" destOrd="0" presId="urn:microsoft.com/office/officeart/2005/8/layout/orgChart1"/>
    <dgm:cxn modelId="{A2891D27-E6C4-436F-A18E-65B28941D124}" srcId="{4A637A52-B73C-4236-870C-9E50715D105F}" destId="{FEABBB08-5B7E-408C-83BD-D9AB8939AFC0}" srcOrd="1" destOrd="0" parTransId="{769B3C01-E843-4A10-8C8F-45A6A0463429}" sibTransId="{A87054F1-BB37-4C0C-A754-4766ABE8A362}"/>
    <dgm:cxn modelId="{3B20D627-0FA6-40F9-B367-B405602072BE}" type="presOf" srcId="{8303DC77-AD0E-4C5C-B63D-3A2A74715738}" destId="{AA038D78-3D5C-4D7C-BF6D-151D4E9F6316}" srcOrd="0" destOrd="0" presId="urn:microsoft.com/office/officeart/2005/8/layout/orgChart1"/>
    <dgm:cxn modelId="{23301028-F940-4727-A99B-FB4DDD71BD57}" type="presOf" srcId="{DD7B6F23-9F5C-40F1-96E3-344A040DA11C}" destId="{A346B7A7-CA61-4E8D-9450-99454B17262D}" srcOrd="0" destOrd="0" presId="urn:microsoft.com/office/officeart/2005/8/layout/orgChart1"/>
    <dgm:cxn modelId="{14CD7B2B-3068-4F60-9C7D-3ABFEA9E91D0}" type="presOf" srcId="{6B6128AA-C091-42F1-AD5C-9B39B2EEB9AE}" destId="{EBEA96E1-1F96-4F98-8307-D552BE2134AF}" srcOrd="0" destOrd="0" presId="urn:microsoft.com/office/officeart/2005/8/layout/orgChart1"/>
    <dgm:cxn modelId="{78B6842C-BB0A-4146-816B-7847ADB76F0C}" srcId="{18022D5C-4CDD-4192-95D2-93BCA8031569}" destId="{0716FB87-C7AB-4009-ADF4-7BB77C92520C}" srcOrd="0" destOrd="0" parTransId="{9304DA02-33FC-4828-898F-58942D175B41}" sibTransId="{63183B61-1EEC-4D8C-AC79-91245E837571}"/>
    <dgm:cxn modelId="{17DFAB2F-FF37-4932-88F9-8B05E6C4A6E0}" srcId="{F01E02F6-8069-4D4F-B141-B2EBBFDC4C40}" destId="{C91CC3DB-F136-4CE3-B391-386738D22AF9}" srcOrd="2" destOrd="0" parTransId="{1570F29F-F480-4284-818B-46F68322265B}" sibTransId="{CF9C2A62-BA98-4B25-889A-0B8F8A8CB64A}"/>
    <dgm:cxn modelId="{C595E22F-2A60-409C-84C6-98102B35B410}" type="presOf" srcId="{C354C638-7E03-415B-A6B1-7F28C2FD46B1}" destId="{D00DD572-F96D-4D49-AD97-F50452EDBECD}" srcOrd="1" destOrd="0" presId="urn:microsoft.com/office/officeart/2005/8/layout/orgChart1"/>
    <dgm:cxn modelId="{3F538330-617F-4AB1-A7A7-C70D752931F6}" type="presOf" srcId="{8909DE39-BCDF-4B99-A47F-E9A00C950E4D}" destId="{749A6D83-F251-4D48-8CBC-863205ECA4E2}" srcOrd="0" destOrd="0" presId="urn:microsoft.com/office/officeart/2005/8/layout/orgChart1"/>
    <dgm:cxn modelId="{32704732-EC13-46DC-87DE-46D33EF98804}" type="presOf" srcId="{1E74D8F7-9A0E-46A3-BA7E-E614A4981F4D}" destId="{1AF06CC8-7495-4F2C-9C3D-CDBD0FD96821}" srcOrd="0" destOrd="0" presId="urn:microsoft.com/office/officeart/2005/8/layout/orgChart1"/>
    <dgm:cxn modelId="{45A94C34-6F1E-4AD6-924F-466892AE5CC5}" srcId="{F01E02F6-8069-4D4F-B141-B2EBBFDC4C40}" destId="{1F8153FF-C605-48FB-BFE4-6331120B8FBC}" srcOrd="1" destOrd="0" parTransId="{A97C4EDC-F17F-4AEA-A190-D5739C536AB1}" sibTransId="{C446134C-C239-4F5E-BDDE-D83C40715C3A}"/>
    <dgm:cxn modelId="{CE465A3D-BF33-4AE3-88ED-ABC82962F73C}" type="presOf" srcId="{E53349EB-7A10-4D4A-B708-93F2C8C03EC1}" destId="{979985BF-B2C5-4D96-8CC1-5CFE01A12DC8}" srcOrd="0" destOrd="0" presId="urn:microsoft.com/office/officeart/2005/8/layout/orgChart1"/>
    <dgm:cxn modelId="{6EEFBC3D-C720-4FCF-8068-B71A9859D036}" type="presOf" srcId="{18022D5C-4CDD-4192-95D2-93BCA8031569}" destId="{1AC06323-D4AF-449B-9BEF-5D0AA12DB7C4}" srcOrd="1" destOrd="0" presId="urn:microsoft.com/office/officeart/2005/8/layout/orgChart1"/>
    <dgm:cxn modelId="{3D1F3C3E-8A16-4297-BC86-C8BC1DA6AFAF}" type="presOf" srcId="{38EB87A2-7932-4FA5-A73B-327EC73C4D6C}" destId="{F452F97B-3DD0-47C6-8A1B-ED8D7D470EEE}" srcOrd="0" destOrd="0" presId="urn:microsoft.com/office/officeart/2005/8/layout/orgChart1"/>
    <dgm:cxn modelId="{4E7B6E3E-A702-478B-90BC-C53C3366FF39}" srcId="{54F98C6B-7408-49BE-A255-14FD766CA418}" destId="{CF2A116F-5FA7-4CEA-A7B0-17A335ABE9A2}" srcOrd="0" destOrd="0" parTransId="{EAC22CBB-DCEE-443C-B104-574F3C417CBB}" sibTransId="{EA186CC5-B910-466D-B3DF-1B19046DE25C}"/>
    <dgm:cxn modelId="{974FFF5D-735C-438A-93D0-B185D7A378C1}" type="presOf" srcId="{769B3C01-E843-4A10-8C8F-45A6A0463429}" destId="{FEAEE9B0-5C2F-496E-9BAF-73E10402AF4D}" srcOrd="0" destOrd="0" presId="urn:microsoft.com/office/officeart/2005/8/layout/orgChart1"/>
    <dgm:cxn modelId="{B487505E-D6B2-4CCC-95F0-3619DD4251B3}" srcId="{B5D13E7D-416D-4C62-BDCE-94BD8737BD5A}" destId="{9A1D8CDF-D22C-4FF9-BCEA-89F40C7947FF}" srcOrd="0" destOrd="0" parTransId="{0C904174-3E3C-441B-9EC7-613B1C94975C}" sibTransId="{6FB54B8A-A84B-4075-BC29-1C29EC2D9650}"/>
    <dgm:cxn modelId="{FEC47C5F-1301-4AFE-8714-D23693095828}" type="presOf" srcId="{2B5AC505-E795-42E4-B887-D509B88741EA}" destId="{9D6A8FBB-4A49-4AB1-95B2-9B2F1F34BFE6}" srcOrd="0" destOrd="0" presId="urn:microsoft.com/office/officeart/2005/8/layout/orgChart1"/>
    <dgm:cxn modelId="{E50E5460-00E6-439A-B0A6-E454EBABC5BB}" type="presOf" srcId="{BAE9791C-0222-4678-A290-95188F11AA23}" destId="{E6B1F318-1509-4430-82F4-35E9E0A07AEE}" srcOrd="0" destOrd="0" presId="urn:microsoft.com/office/officeart/2005/8/layout/orgChart1"/>
    <dgm:cxn modelId="{B045F761-DE2F-4A18-84F4-EE798A5FB43F}" type="presOf" srcId="{AFB42A82-57D9-4A30-81CA-33CE14BF8CB7}" destId="{84230892-EC39-4DBD-9834-14E082AE8449}" srcOrd="1" destOrd="0" presId="urn:microsoft.com/office/officeart/2005/8/layout/orgChart1"/>
    <dgm:cxn modelId="{DA409662-D0A8-4DCA-91DC-1F2096EAB2B0}" type="presOf" srcId="{77761EAD-E9EE-4C7A-9ABC-5BFB38C56A99}" destId="{7E773C06-B552-426A-A3C3-B62EC5DBF023}" srcOrd="0" destOrd="0" presId="urn:microsoft.com/office/officeart/2005/8/layout/orgChart1"/>
    <dgm:cxn modelId="{A3A7A042-A529-4B29-84EC-448456D2FADB}" type="presOf" srcId="{2898C10A-871C-4D58-B984-F63EC13B2F64}" destId="{B741C940-EE56-46A2-ADC2-F36C741FD0D1}" srcOrd="0" destOrd="0" presId="urn:microsoft.com/office/officeart/2005/8/layout/orgChart1"/>
    <dgm:cxn modelId="{11AE4864-62A7-4912-9272-5C36128BF35E}" type="presOf" srcId="{F01E02F6-8069-4D4F-B141-B2EBBFDC4C40}" destId="{75A24924-B0FE-46E6-B366-86ACF58C9033}" srcOrd="0" destOrd="0" presId="urn:microsoft.com/office/officeart/2005/8/layout/orgChart1"/>
    <dgm:cxn modelId="{88EE0066-1FC3-412B-AEAA-0B5BDECAE667}" type="presOf" srcId="{FC4AEE78-A787-4298-8768-AF2906907918}" destId="{6290FB82-0BD4-485D-AD06-8622F925D90E}" srcOrd="0" destOrd="0" presId="urn:microsoft.com/office/officeart/2005/8/layout/orgChart1"/>
    <dgm:cxn modelId="{5A479366-14A7-4C66-B728-BFA547F38ECD}" srcId="{BAE9791C-0222-4678-A290-95188F11AA23}" destId="{779321DD-059A-4251-803E-70F7BB8827EC}" srcOrd="0" destOrd="0" parTransId="{66798F28-A296-4E09-94A2-8B87C5C63572}" sibTransId="{78EE2435-5656-4C20-BFA4-7B8E3C62C881}"/>
    <dgm:cxn modelId="{F4D92247-524E-423E-B88A-652283AEBDEF}" type="presOf" srcId="{B48F7134-53BC-489A-A89D-5247AFF213AE}" destId="{3C701C4D-9414-4722-AA87-B9726E711E61}" srcOrd="0" destOrd="0" presId="urn:microsoft.com/office/officeart/2005/8/layout/orgChart1"/>
    <dgm:cxn modelId="{7097A66A-2462-44ED-99BC-620B8EB7CC73}" type="presOf" srcId="{CF2A116F-5FA7-4CEA-A7B0-17A335ABE9A2}" destId="{36809064-53E6-444A-A541-47D057896D5C}" srcOrd="0" destOrd="0" presId="urn:microsoft.com/office/officeart/2005/8/layout/orgChart1"/>
    <dgm:cxn modelId="{F78B5E4B-CCB6-4B45-8954-CBB26344DB0C}" type="presOf" srcId="{6895CFE5-FFC2-4748-870E-003AC54FC356}" destId="{22479570-D738-47F3-8277-6518908D5C25}" srcOrd="0" destOrd="0" presId="urn:microsoft.com/office/officeart/2005/8/layout/orgChart1"/>
    <dgm:cxn modelId="{B8C4AE4C-607E-42A1-9444-D442290E1FD7}" type="presOf" srcId="{E1087803-C768-48F0-ABA0-6E0B93A82ADC}" destId="{2FA142C7-3454-4CFC-9F4D-E052B908E011}" srcOrd="0" destOrd="0" presId="urn:microsoft.com/office/officeart/2005/8/layout/orgChart1"/>
    <dgm:cxn modelId="{18C9296D-4E3D-4DC7-89D1-4E8C8B607CB8}" type="presOf" srcId="{0716FB87-C7AB-4009-ADF4-7BB77C92520C}" destId="{A83B1B75-62D4-4A5D-A25C-9A2C60407B58}" srcOrd="0" destOrd="0" presId="urn:microsoft.com/office/officeart/2005/8/layout/orgChart1"/>
    <dgm:cxn modelId="{5444944D-C1DD-4411-8F8B-942B8CB432E9}" type="presOf" srcId="{86723AC6-83C2-4049-A775-8EA0D6521C83}" destId="{30F253C7-A11C-4463-97DA-D15D3172B77A}" srcOrd="1" destOrd="0" presId="urn:microsoft.com/office/officeart/2005/8/layout/orgChart1"/>
    <dgm:cxn modelId="{C9C3FB4D-1F29-41D7-B814-2942AD69EE82}" type="presOf" srcId="{C91CC3DB-F136-4CE3-B391-386738D22AF9}" destId="{409D4CED-C967-4571-B0CA-1AE8774054BC}" srcOrd="0" destOrd="0" presId="urn:microsoft.com/office/officeart/2005/8/layout/orgChart1"/>
    <dgm:cxn modelId="{8A0C266F-3B72-409A-8C82-1C8593DB2C40}" type="presOf" srcId="{44DBB0EB-0674-45FB-B1C4-9D000EB3A3C2}" destId="{8F04C18E-A816-4DA7-B094-113022522829}" srcOrd="0" destOrd="0" presId="urn:microsoft.com/office/officeart/2005/8/layout/orgChart1"/>
    <dgm:cxn modelId="{11F8C950-6672-4609-9060-F3CB04DEE809}" type="presOf" srcId="{5A104FE3-71CD-40A1-839E-996A83C5B640}" destId="{C83FE82C-E634-4943-A55E-A588C6695414}" srcOrd="0" destOrd="0" presId="urn:microsoft.com/office/officeart/2005/8/layout/orgChart1"/>
    <dgm:cxn modelId="{78F1D871-D752-4D9D-BF8C-2DD6401C34FA}" type="presOf" srcId="{C63A376F-D346-467C-95BD-32FF815A34D2}" destId="{6A39E187-A78B-40E3-AACA-74CBDE5874A7}" srcOrd="0" destOrd="0" presId="urn:microsoft.com/office/officeart/2005/8/layout/orgChart1"/>
    <dgm:cxn modelId="{DDE80852-992E-4D4B-AC64-B564C75E9A3D}" type="presOf" srcId="{B5A65025-BDEB-4354-82A6-B9AE308E0AEF}" destId="{593831BC-5901-424C-A7B9-856B3EAE63E8}" srcOrd="0" destOrd="0" presId="urn:microsoft.com/office/officeart/2005/8/layout/orgChart1"/>
    <dgm:cxn modelId="{0EE6D052-C2CE-49B6-B4E8-1695E53500FF}" type="presOf" srcId="{FEABBB08-5B7E-408C-83BD-D9AB8939AFC0}" destId="{A1263769-7C48-4F7F-8945-8494B1F7058F}" srcOrd="1" destOrd="0" presId="urn:microsoft.com/office/officeart/2005/8/layout/orgChart1"/>
    <dgm:cxn modelId="{8BE1B673-66BE-4C70-A4DB-58BB8867AA70}" type="presOf" srcId="{779321DD-059A-4251-803E-70F7BB8827EC}" destId="{EF27E408-E8BF-42DE-AF21-EC4C68CFBF95}" srcOrd="1" destOrd="0" presId="urn:microsoft.com/office/officeart/2005/8/layout/orgChart1"/>
    <dgm:cxn modelId="{9F0B1B54-50D1-48F7-BCED-869B33EA380F}" type="presOf" srcId="{2B5AC505-E795-42E4-B887-D509B88741EA}" destId="{1A015259-373B-45D3-8643-869AADCB02F6}" srcOrd="1" destOrd="0" presId="urn:microsoft.com/office/officeart/2005/8/layout/orgChart1"/>
    <dgm:cxn modelId="{14B05156-26DE-44E8-B689-203523A263C7}" type="presOf" srcId="{36015D11-F22E-436B-BE9B-3E8111F61F01}" destId="{8FA61C57-8CF4-4F15-8364-586B8974AC12}" srcOrd="0" destOrd="0" presId="urn:microsoft.com/office/officeart/2005/8/layout/orgChart1"/>
    <dgm:cxn modelId="{9B85E876-91AC-49B9-B874-B45833D0EB97}" srcId="{BAE9791C-0222-4678-A290-95188F11AA23}" destId="{C354C638-7E03-415B-A6B1-7F28C2FD46B1}" srcOrd="2" destOrd="0" parTransId="{3F8618A4-7762-44DB-B514-8CE196105B03}" sibTransId="{6AD8DBEF-FCC4-4C17-991C-DF76DE466EEE}"/>
    <dgm:cxn modelId="{64AC4858-69C4-4905-A853-341048E485DF}" srcId="{BAE9791C-0222-4678-A290-95188F11AA23}" destId="{54F98C6B-7408-49BE-A255-14FD766CA418}" srcOrd="4" destOrd="0" parTransId="{B17439A1-3C21-414D-9910-545390CE3BCE}" sibTransId="{C71B7FE9-7D37-48BD-A51F-F5F971424BFC}"/>
    <dgm:cxn modelId="{E369DE58-6004-405A-92E9-3EDC78EF1C8A}" srcId="{B5D13E7D-416D-4C62-BDCE-94BD8737BD5A}" destId="{AFB42A82-57D9-4A30-81CA-33CE14BF8CB7}" srcOrd="1" destOrd="0" parTransId="{44DBB0EB-0674-45FB-B1C4-9D000EB3A3C2}" sibTransId="{699BB0CC-0103-4BF8-BE81-2BC5ED7A96B4}"/>
    <dgm:cxn modelId="{19E1F958-0D10-4BDC-9217-85CD25C0094F}" srcId="{4A637A52-B73C-4236-870C-9E50715D105F}" destId="{2B5AC505-E795-42E4-B887-D509B88741EA}" srcOrd="3" destOrd="0" parTransId="{B5A65025-BDEB-4354-82A6-B9AE308E0AEF}" sibTransId="{FE7BCDA9-05B5-459D-A591-A198C22555B4}"/>
    <dgm:cxn modelId="{A1A19079-9AB9-4635-A9BB-6C50D576D9C5}" srcId="{4A637A52-B73C-4236-870C-9E50715D105F}" destId="{E53349EB-7A10-4D4A-B708-93F2C8C03EC1}" srcOrd="2" destOrd="0" parTransId="{568CD583-ECA7-40DD-B13F-715087273F46}" sibTransId="{2FE50A01-1128-47BA-980D-77BD0BA24DB8}"/>
    <dgm:cxn modelId="{AC81A179-9F7C-444B-8275-BCA1F941B4E0}" type="presOf" srcId="{77761EAD-E9EE-4C7A-9ABC-5BFB38C56A99}" destId="{F8688702-35E0-43D2-AC7F-2D9E3B7C909A}" srcOrd="1" destOrd="0" presId="urn:microsoft.com/office/officeart/2005/8/layout/orgChart1"/>
    <dgm:cxn modelId="{2B72597A-330C-4513-8B33-D320B3784126}" type="presOf" srcId="{040F0B03-157B-44DF-B16D-29F3D85863A6}" destId="{E88F5A94-6624-4690-A57D-086479538108}" srcOrd="0" destOrd="0" presId="urn:microsoft.com/office/officeart/2005/8/layout/orgChart1"/>
    <dgm:cxn modelId="{EF76E37A-EE52-490C-B98E-55B5B5DC340D}" srcId="{AA67E651-F98B-46C2-B2EE-21C62EA7149D}" destId="{77761EAD-E9EE-4C7A-9ABC-5BFB38C56A99}" srcOrd="1" destOrd="0" parTransId="{9BD969D5-0049-4561-8199-49D482BA89B7}" sibTransId="{FD65FAA4-D923-4D2B-9C42-979104169D8B}"/>
    <dgm:cxn modelId="{3100527B-860B-4618-901D-9A444621AF5F}" type="presOf" srcId="{61BB2664-15DA-4906-8A6D-202DE1129BF1}" destId="{0B2D1EC9-0B0F-4F58-B498-E146C58D352C}" srcOrd="0" destOrd="0" presId="urn:microsoft.com/office/officeart/2005/8/layout/orgChart1"/>
    <dgm:cxn modelId="{9841107C-A9F6-41FB-8B56-C61A5C0F1768}" srcId="{779321DD-059A-4251-803E-70F7BB8827EC}" destId="{C63A376F-D346-467C-95BD-32FF815A34D2}" srcOrd="0" destOrd="0" parTransId="{6B6128AA-C091-42F1-AD5C-9B39B2EEB9AE}" sibTransId="{53A81E46-E3D2-4ABA-8833-73B11617F156}"/>
    <dgm:cxn modelId="{DF12207C-37C6-44D9-9554-9580332ED902}" type="presOf" srcId="{568CD583-ECA7-40DD-B13F-715087273F46}" destId="{748B9EF0-AE9B-4225-AE97-1EA7EB7BCFDB}" srcOrd="0" destOrd="0" presId="urn:microsoft.com/office/officeart/2005/8/layout/orgChart1"/>
    <dgm:cxn modelId="{10A73A7F-23EC-4C74-A779-86AE86FBCA4D}" srcId="{F01E02F6-8069-4D4F-B141-B2EBBFDC4C40}" destId="{2898C10A-871C-4D58-B984-F63EC13B2F64}" srcOrd="0" destOrd="0" parTransId="{62247985-01C3-4872-B004-0C6917324E5A}" sibTransId="{0BF3EBBA-DD99-4D1C-B3FC-986160F169D5}"/>
    <dgm:cxn modelId="{F2384A81-E890-4975-B4C0-EF68B476A919}" type="presOf" srcId="{C63A376F-D346-467C-95BD-32FF815A34D2}" destId="{E5E62FF3-1F0C-4D82-9E14-05F411B486D0}" srcOrd="1" destOrd="0" presId="urn:microsoft.com/office/officeart/2005/8/layout/orgChart1"/>
    <dgm:cxn modelId="{82A08C82-CE65-420E-A898-8A01F5807B34}" type="presOf" srcId="{BCFB5A79-AEED-4990-B254-215D8CA754CD}" destId="{CAE1F804-BA7F-4BA5-9EB7-6E49A04C956B}" srcOrd="0" destOrd="0" presId="urn:microsoft.com/office/officeart/2005/8/layout/orgChart1"/>
    <dgm:cxn modelId="{ECFF8E83-3AAA-4D14-90D3-84208576E965}" srcId="{4A637A52-B73C-4236-870C-9E50715D105F}" destId="{F01E02F6-8069-4D4F-B141-B2EBBFDC4C40}" srcOrd="5" destOrd="0" parTransId="{38EB87A2-7932-4FA5-A73B-327EC73C4D6C}" sibTransId="{8BE00293-0E64-4350-842A-5C262B63F98A}"/>
    <dgm:cxn modelId="{D881AD87-62DB-446D-9E6D-ADEF67D3869C}" srcId="{BAE9791C-0222-4678-A290-95188F11AA23}" destId="{B5D13E7D-416D-4C62-BDCE-94BD8737BD5A}" srcOrd="5" destOrd="0" parTransId="{9F267E0D-6C4D-475C-ADC1-8A0052BF8B31}" sibTransId="{AD1A6052-8E7A-4589-85F6-18B7E841F36C}"/>
    <dgm:cxn modelId="{1882A48D-8A33-4925-8FA7-3A2C7FBA539C}" type="presOf" srcId="{3F7B39D5-85CD-4DBF-B641-A8FDDA0883A2}" destId="{C881692D-D12E-45F5-9A35-56B081D6F91D}" srcOrd="1" destOrd="0" presId="urn:microsoft.com/office/officeart/2005/8/layout/orgChart1"/>
    <dgm:cxn modelId="{B40B4091-044E-489B-8087-2987D2AAF09F}" srcId="{FEABBB08-5B7E-408C-83BD-D9AB8939AFC0}" destId="{5A104FE3-71CD-40A1-839E-996A83C5B640}" srcOrd="0" destOrd="0" parTransId="{5B41EEB0-D8D7-432B-B963-A773C17A04AC}" sibTransId="{2854444E-90A9-4A2A-B51A-8BE94DB19B34}"/>
    <dgm:cxn modelId="{5645EC92-CE61-4FFD-ABE7-6CD6FA728C13}" type="presOf" srcId="{16B04885-8A03-4957-959B-2CD1CD992F7D}" destId="{E0FFCFA4-2D04-4EBA-9B28-4A7F118ADA63}" srcOrd="1" destOrd="0" presId="urn:microsoft.com/office/officeart/2005/8/layout/orgChart1"/>
    <dgm:cxn modelId="{A87B9496-67E1-48D3-ABFC-FF001227F387}" type="presOf" srcId="{62247985-01C3-4872-B004-0C6917324E5A}" destId="{1DEADDF3-3F12-4111-A9D0-640D63D6D1FA}" srcOrd="0" destOrd="0" presId="urn:microsoft.com/office/officeart/2005/8/layout/orgChart1"/>
    <dgm:cxn modelId="{9FA27F99-D563-4BD8-A733-A7502C227717}" type="presOf" srcId="{9F267E0D-6C4D-475C-ADC1-8A0052BF8B31}" destId="{1D018E4C-FCFA-4C9E-9F11-7FD6187FB77C}" srcOrd="0" destOrd="0" presId="urn:microsoft.com/office/officeart/2005/8/layout/orgChart1"/>
    <dgm:cxn modelId="{614A9C99-15A8-4C3D-962E-84AAC3FCD22D}" srcId="{BAE9791C-0222-4678-A290-95188F11AA23}" destId="{18022D5C-4CDD-4192-95D2-93BCA8031569}" srcOrd="1" destOrd="0" parTransId="{9BD97882-F785-4996-8C94-F7D02F9F8214}" sibTransId="{B113C5CD-3874-4BB2-8418-D17B74677F7F}"/>
    <dgm:cxn modelId="{93DA619A-134F-431F-A380-82E10BC0A55C}" srcId="{B5D13E7D-416D-4C62-BDCE-94BD8737BD5A}" destId="{36015D11-F22E-436B-BE9B-3E8111F61F01}" srcOrd="2" destOrd="0" parTransId="{040F0B03-157B-44DF-B16D-29F3D85863A6}" sibTransId="{0A80A2E0-6E5F-455C-BF6E-FDC8E9AC6B1E}"/>
    <dgm:cxn modelId="{3C0AE59C-B13E-45F3-B3B3-B17001341FB7}" type="presOf" srcId="{66798F28-A296-4E09-94A2-8B87C5C63572}" destId="{F3CB9933-BD20-4AB0-8723-80F410C59F7A}" srcOrd="0" destOrd="0" presId="urn:microsoft.com/office/officeart/2005/8/layout/orgChart1"/>
    <dgm:cxn modelId="{821AC39D-80E9-4481-8103-C1FF4CA3B5AC}" type="presOf" srcId="{C354C638-7E03-415B-A6B1-7F28C2FD46B1}" destId="{86CF5ABD-ABD3-49B1-97EE-8E13DA768427}" srcOrd="0" destOrd="0" presId="urn:microsoft.com/office/officeart/2005/8/layout/orgChart1"/>
    <dgm:cxn modelId="{983894A0-DFE2-4373-8A28-5D1024E57BB8}" type="presOf" srcId="{4728BAF0-F8D1-4DF7-9B22-10EA18666DF5}" destId="{B0301968-87A6-4634-BCF6-F4711885887A}" srcOrd="0" destOrd="0" presId="urn:microsoft.com/office/officeart/2005/8/layout/orgChart1"/>
    <dgm:cxn modelId="{EBD91DA5-2CCE-454B-A8C4-71DD42E6EB51}" type="presOf" srcId="{FEABBB08-5B7E-408C-83BD-D9AB8939AFC0}" destId="{23A0DB45-0832-4426-8C03-DCD638DFC0B0}" srcOrd="0" destOrd="0" presId="urn:microsoft.com/office/officeart/2005/8/layout/orgChart1"/>
    <dgm:cxn modelId="{FFF6EDA5-9FAE-4BBD-90D4-7526692F7D74}" srcId="{BAE9791C-0222-4678-A290-95188F11AA23}" destId="{6895CFE5-FFC2-4748-870E-003AC54FC356}" srcOrd="3" destOrd="0" parTransId="{6E25D977-1FED-4002-A2C7-0B84A49DFD0B}" sibTransId="{16CEBCB7-A48B-4352-8AA3-7EBBBBE8F68A}"/>
    <dgm:cxn modelId="{2BFB02A6-2A8D-4E92-9DD2-1E5AB08DEAE4}" type="presOf" srcId="{86723AC6-83C2-4049-A775-8EA0D6521C83}" destId="{2F80FB6A-479F-4A0A-B7C1-19DD121BE521}" srcOrd="0" destOrd="0" presId="urn:microsoft.com/office/officeart/2005/8/layout/orgChart1"/>
    <dgm:cxn modelId="{D65D40A6-2DCF-42B5-8FBB-3559B2AC893E}" type="presOf" srcId="{6E25D977-1FED-4002-A2C7-0B84A49DFD0B}" destId="{68DBD748-C42F-4AE1-8133-72ABBE223214}" srcOrd="0" destOrd="0" presId="urn:microsoft.com/office/officeart/2005/8/layout/orgChart1"/>
    <dgm:cxn modelId="{E1A7A5A8-BAC1-4C7B-99F1-C2513AD31734}" type="presOf" srcId="{B5D13E7D-416D-4C62-BDCE-94BD8737BD5A}" destId="{4D1E19B0-B58C-4B3F-9EAD-D67F7640AEDD}" srcOrd="1" destOrd="0" presId="urn:microsoft.com/office/officeart/2005/8/layout/orgChart1"/>
    <dgm:cxn modelId="{0F9D4AA9-C236-4AC2-95EF-F612238D5AC7}" type="presOf" srcId="{5A104FE3-71CD-40A1-839E-996A83C5B640}" destId="{11A32C95-59BE-4418-A657-EEA601B471A8}" srcOrd="1" destOrd="0" presId="urn:microsoft.com/office/officeart/2005/8/layout/orgChart1"/>
    <dgm:cxn modelId="{5FB82CAB-8358-4B2B-9DB4-FC095D43006D}" type="presOf" srcId="{CF2A116F-5FA7-4CEA-A7B0-17A335ABE9A2}" destId="{31356248-9F69-47AF-A368-A4E373D93067}" srcOrd="1" destOrd="0" presId="urn:microsoft.com/office/officeart/2005/8/layout/orgChart1"/>
    <dgm:cxn modelId="{2A6734AD-E1F3-46D2-B5C2-D3612D0F5B57}" srcId="{4A637A52-B73C-4236-870C-9E50715D105F}" destId="{1D04BAD9-8605-4A70-A799-D6C879B8817B}" srcOrd="0" destOrd="0" parTransId="{E1087803-C768-48F0-ABA0-6E0B93A82ADC}" sibTransId="{AC1CDF4E-7B60-4506-9547-C1A737B772E2}"/>
    <dgm:cxn modelId="{C54D64B1-8178-48C4-BF77-695D832C23E8}" type="presOf" srcId="{F3777128-417D-4569-9E57-15C8590DE912}" destId="{A3A148D9-0DE6-40C3-80E2-4984B9EA4BBA}" srcOrd="1" destOrd="0" presId="urn:microsoft.com/office/officeart/2005/8/layout/orgChart1"/>
    <dgm:cxn modelId="{0278E9B5-4C69-42FC-B9D3-68D9C6814536}" type="presOf" srcId="{18022D5C-4CDD-4192-95D2-93BCA8031569}" destId="{1A1BDEB9-01C1-4F8D-A503-FA025711002C}" srcOrd="0" destOrd="0" presId="urn:microsoft.com/office/officeart/2005/8/layout/orgChart1"/>
    <dgm:cxn modelId="{C2D9BCB6-A5BD-410B-B6C4-C28CE115E1D8}" srcId="{B5D13E7D-416D-4C62-BDCE-94BD8737BD5A}" destId="{86723AC6-83C2-4049-A775-8EA0D6521C83}" srcOrd="3" destOrd="0" parTransId="{4728BAF0-F8D1-4DF7-9B22-10EA18666DF5}" sibTransId="{7C384805-DC2E-4A64-9F9F-7FB77C48305C}"/>
    <dgm:cxn modelId="{C96B7FB9-6753-4A46-AB58-82635ABF609C}" srcId="{1D04BAD9-8605-4A70-A799-D6C879B8817B}" destId="{8909DE39-BCDF-4B99-A47F-E9A00C950E4D}" srcOrd="0" destOrd="0" parTransId="{1EC311C5-4153-4BF1-8256-949286A4A074}" sibTransId="{26B134E8-A926-4264-8965-237E0ABA62EF}"/>
    <dgm:cxn modelId="{D38EE2BC-46BB-4144-B647-5D12513DB32E}" srcId="{77DC970B-4523-472A-B9E1-E7AE1ADA5B98}" destId="{BAE9791C-0222-4678-A290-95188F11AA23}" srcOrd="1" destOrd="0" parTransId="{E28E4FB5-FEEF-4BAB-BA27-5FBD2063EA0E}" sibTransId="{BE136705-6C03-4DC3-9519-AE7C2363992C}"/>
    <dgm:cxn modelId="{6FB023BF-C744-47FC-9B7F-D8C675971308}" type="presOf" srcId="{F01E02F6-8069-4D4F-B141-B2EBBFDC4C40}" destId="{DE012595-2F9D-4D3A-B82D-6DE5440FA7CE}" srcOrd="1" destOrd="0" presId="urn:microsoft.com/office/officeart/2005/8/layout/orgChart1"/>
    <dgm:cxn modelId="{FFC261C0-FD74-4B96-B17D-5F76470F009A}" type="presOf" srcId="{E28E4FB5-FEEF-4BAB-BA27-5FBD2063EA0E}" destId="{DF628083-6557-49FE-A088-86C0E45B0C7B}" srcOrd="0" destOrd="0" presId="urn:microsoft.com/office/officeart/2005/8/layout/orgChart1"/>
    <dgm:cxn modelId="{09E9EFC0-6557-44A6-91A5-C73F564AA8C7}" type="presOf" srcId="{3F8618A4-7762-44DB-B514-8CE196105B03}" destId="{501F785D-592E-4B4D-9047-C27EB0D11896}" srcOrd="0" destOrd="0" presId="urn:microsoft.com/office/officeart/2005/8/layout/orgChart1"/>
    <dgm:cxn modelId="{40F181C2-1C1C-4056-847A-6760E98102D5}" srcId="{4A637A52-B73C-4236-870C-9E50715D105F}" destId="{AA67E651-F98B-46C2-B2EE-21C62EA7149D}" srcOrd="4" destOrd="0" parTransId="{F021AB63-DD83-49D8-A801-0EAE6312A72E}" sibTransId="{D4B740ED-C5AE-4E12-91F3-CEFAF9E63DAB}"/>
    <dgm:cxn modelId="{CF04CAC2-9D82-4570-8556-6A9A2420D8BD}" type="presOf" srcId="{ED32C51D-388D-4EB0-A075-6E9A8352F9FC}" destId="{DF2EA41E-E1FC-43B5-937E-2519E1415380}" srcOrd="1" destOrd="0" presId="urn:microsoft.com/office/officeart/2005/8/layout/orgChart1"/>
    <dgm:cxn modelId="{6C6C71C6-B858-429B-B373-2B869F4216F4}" type="presOf" srcId="{1F8153FF-C605-48FB-BFE4-6331120B8FBC}" destId="{3AE83F0F-1581-4E83-88EA-34ED982299C3}" srcOrd="1" destOrd="0" presId="urn:microsoft.com/office/officeart/2005/8/layout/orgChart1"/>
    <dgm:cxn modelId="{CB9BF7C6-96DF-48B2-AE10-05F9FD1AF8FF}" type="presOf" srcId="{1570F29F-F480-4284-818B-46F68322265B}" destId="{7CC5D7B0-8C98-4572-A541-001A6DA338A1}" srcOrd="0" destOrd="0" presId="urn:microsoft.com/office/officeart/2005/8/layout/orgChart1"/>
    <dgm:cxn modelId="{CF2D5FCB-946A-4C9C-B871-2EDBCBA51005}" type="presOf" srcId="{1D04BAD9-8605-4A70-A799-D6C879B8817B}" destId="{8F80D623-8F91-4A75-A80F-74C26901B247}" srcOrd="1" destOrd="0" presId="urn:microsoft.com/office/officeart/2005/8/layout/orgChart1"/>
    <dgm:cxn modelId="{33EC62CB-A8DD-4E7D-BB1D-8649CD49D4AB}" type="presOf" srcId="{A97C4EDC-F17F-4AEA-A190-D5739C536AB1}" destId="{CF629F82-6F6B-4DDC-9CD7-08D06A01CCEB}" srcOrd="0" destOrd="0" presId="urn:microsoft.com/office/officeart/2005/8/layout/orgChart1"/>
    <dgm:cxn modelId="{8CD901CE-0069-4AE9-895F-3224DD7B8543}" type="presOf" srcId="{F3777128-417D-4569-9E57-15C8590DE912}" destId="{4490CBF6-1059-4925-8AC5-4525360E61D9}" srcOrd="0" destOrd="0" presId="urn:microsoft.com/office/officeart/2005/8/layout/orgChart1"/>
    <dgm:cxn modelId="{FBC3EACF-EDB2-4AFD-A45A-D52E2E47A62A}" type="presOf" srcId="{54F98C6B-7408-49BE-A255-14FD766CA418}" destId="{8043239E-9F55-4CC4-82E6-E82F49A52243}" srcOrd="1" destOrd="0" presId="urn:microsoft.com/office/officeart/2005/8/layout/orgChart1"/>
    <dgm:cxn modelId="{614C99D0-7797-4084-BD2B-1264DDDDC1BF}" type="presOf" srcId="{C91CC3DB-F136-4CE3-B391-386738D22AF9}" destId="{055DF152-EEDB-4108-A8F4-36A032DD5834}" srcOrd="1" destOrd="0" presId="urn:microsoft.com/office/officeart/2005/8/layout/orgChart1"/>
    <dgm:cxn modelId="{E46EF6D7-A7B6-4297-A5CA-6D88862A0D97}" type="presOf" srcId="{E53349EB-7A10-4D4A-B708-93F2C8C03EC1}" destId="{57B9C0E2-31E4-453C-87B9-B4D50619708D}" srcOrd="1" destOrd="0" presId="urn:microsoft.com/office/officeart/2005/8/layout/orgChart1"/>
    <dgm:cxn modelId="{2D9C4FD8-B419-4905-B349-55C1C9D58886}" type="presOf" srcId="{1EC311C5-4153-4BF1-8256-949286A4A074}" destId="{90B4DCC2-0FA1-4A2B-AFC5-C0A47D760416}" srcOrd="0" destOrd="0" presId="urn:microsoft.com/office/officeart/2005/8/layout/orgChart1"/>
    <dgm:cxn modelId="{3562ABD8-7E70-4ADC-BF43-904EA8D183B6}" srcId="{FC4AEE78-A787-4298-8768-AF2906907918}" destId="{77DC970B-4523-472A-B9E1-E7AE1ADA5B98}" srcOrd="0" destOrd="0" parTransId="{B4DEFDD2-9DEE-4CBE-A6D6-E8642C500CC4}" sibTransId="{8CF6A43E-02C8-455B-8FB3-52F187DFBC70}"/>
    <dgm:cxn modelId="{5031BAD9-DB3A-4C36-B8CC-E5320364FC0A}" srcId="{AA67E651-F98B-46C2-B2EE-21C62EA7149D}" destId="{16B04885-8A03-4957-959B-2CD1CD992F7D}" srcOrd="2" destOrd="0" parTransId="{B48F7134-53BC-489A-A89D-5247AFF213AE}" sibTransId="{8A3C4E1C-B163-4321-8F90-75B38AC05CA5}"/>
    <dgm:cxn modelId="{974CDBDD-D77F-4967-819D-E59F6A326142}" type="presOf" srcId="{6895CFE5-FFC2-4748-870E-003AC54FC356}" destId="{2D534ECD-210D-4455-857B-15E1B5465F34}" srcOrd="1" destOrd="0" presId="urn:microsoft.com/office/officeart/2005/8/layout/orgChart1"/>
    <dgm:cxn modelId="{931BF6DF-F975-43B6-91DC-DBE9C7A6D47C}" type="presOf" srcId="{AFB42A82-57D9-4A30-81CA-33CE14BF8CB7}" destId="{3D055078-CD89-4DE9-9211-35D17674BDEE}" srcOrd="0" destOrd="0" presId="urn:microsoft.com/office/officeart/2005/8/layout/orgChart1"/>
    <dgm:cxn modelId="{D76456E4-1C78-49B4-A4A3-D84AE22B32CC}" type="presOf" srcId="{0716FB87-C7AB-4009-ADF4-7BB77C92520C}" destId="{16954345-3403-4FDA-AC3F-5BA5B427347F}" srcOrd="1" destOrd="0" presId="urn:microsoft.com/office/officeart/2005/8/layout/orgChart1"/>
    <dgm:cxn modelId="{E51352E5-0C21-4E59-85D1-753D05BE9915}" type="presOf" srcId="{4A637A52-B73C-4236-870C-9E50715D105F}" destId="{C8CBB30B-18DE-427C-B119-2C8A904F6F03}" srcOrd="1" destOrd="0" presId="urn:microsoft.com/office/officeart/2005/8/layout/orgChart1"/>
    <dgm:cxn modelId="{F2FAB9E8-AAD7-4BB1-9EE0-64876C8DA43E}" type="presOf" srcId="{EAC22CBB-DCEE-443C-B104-574F3C417CBB}" destId="{06E60A8A-72BD-4A94-9B88-6A198D2254DC}" srcOrd="0" destOrd="0" presId="urn:microsoft.com/office/officeart/2005/8/layout/orgChart1"/>
    <dgm:cxn modelId="{D5FA1EEB-C35F-4C92-B8BD-25C394A11FDE}" srcId="{F01E02F6-8069-4D4F-B141-B2EBBFDC4C40}" destId="{ED32C51D-388D-4EB0-A075-6E9A8352F9FC}" srcOrd="3" destOrd="0" parTransId="{9C39B2C3-21A4-4076-B91C-3FCAFE04DA26}" sibTransId="{9F5AF131-34A9-456E-912D-096AF102E0EB}"/>
    <dgm:cxn modelId="{3198CFED-96E5-4B47-9796-77DAA6FB64DB}" type="presOf" srcId="{9304DA02-33FC-4828-898F-58942D175B41}" destId="{E6678829-CA25-432B-9573-CD5E68AED04B}" srcOrd="0" destOrd="0" presId="urn:microsoft.com/office/officeart/2005/8/layout/orgChart1"/>
    <dgm:cxn modelId="{12B3FDEF-5433-44A4-98BD-702C89A3EE9A}" type="presOf" srcId="{AA67E651-F98B-46C2-B2EE-21C62EA7149D}" destId="{89F88076-BC21-4636-9C6E-36C0AC623BC6}" srcOrd="1" destOrd="0" presId="urn:microsoft.com/office/officeart/2005/8/layout/orgChart1"/>
    <dgm:cxn modelId="{69F0B6F1-AE07-4DFD-9115-C2FA675F6158}" srcId="{54F98C6B-7408-49BE-A255-14FD766CA418}" destId="{3F7B39D5-85CD-4DBF-B641-A8FDDA0883A2}" srcOrd="2" destOrd="0" parTransId="{1E74D8F7-9A0E-46A3-BA7E-E614A4981F4D}" sibTransId="{6180A7FD-8552-4828-9C01-105BB8AA376A}"/>
    <dgm:cxn modelId="{CFBACEF2-A8F3-4EB0-BEFB-4F6ABB1CF745}" type="presOf" srcId="{9A1D8CDF-D22C-4FF9-BCEA-89F40C7947FF}" destId="{7DC708AA-BEEA-4D51-BE21-4DB99427A5BB}" srcOrd="1" destOrd="0" presId="urn:microsoft.com/office/officeart/2005/8/layout/orgChart1"/>
    <dgm:cxn modelId="{3A72F6F5-EBA7-4FAE-92D4-FC607A1E839D}" type="presOf" srcId="{ED32C51D-388D-4EB0-A075-6E9A8352F9FC}" destId="{0FDDA9CC-3C3B-4ED2-9454-59853F8D3A33}" srcOrd="0" destOrd="0" presId="urn:microsoft.com/office/officeart/2005/8/layout/orgChart1"/>
    <dgm:cxn modelId="{9BFE3DF6-953D-473C-9E06-1CDE3BA949E7}" type="presOf" srcId="{4A637A52-B73C-4236-870C-9E50715D105F}" destId="{544DFE97-BB5B-459C-9BC3-D3237C042E24}" srcOrd="0" destOrd="0" presId="urn:microsoft.com/office/officeart/2005/8/layout/orgChart1"/>
    <dgm:cxn modelId="{FF2654F8-EC4A-431A-BB91-1D010413F806}" type="presOf" srcId="{3F7B39D5-85CD-4DBF-B641-A8FDDA0883A2}" destId="{A6FEB86E-6C55-4A6C-A051-3F78800761B5}" srcOrd="0" destOrd="0" presId="urn:microsoft.com/office/officeart/2005/8/layout/orgChart1"/>
    <dgm:cxn modelId="{5F5C78F8-931F-43C3-B047-49ABD14E240B}" srcId="{AA67E651-F98B-46C2-B2EE-21C62EA7149D}" destId="{F3777128-417D-4569-9E57-15C8590DE912}" srcOrd="0" destOrd="0" parTransId="{DD7B6F23-9F5C-40F1-96E3-344A040DA11C}" sibTransId="{1B5E3DCB-08E7-472C-B748-D01DDE525235}"/>
    <dgm:cxn modelId="{71266EFA-3AB9-46AD-96F8-34E68849BE1B}" type="presOf" srcId="{B17439A1-3C21-414D-9910-545390CE3BCE}" destId="{02F1AFA6-BC40-4CB2-9888-40B93BAD9A6C}" srcOrd="0" destOrd="0" presId="urn:microsoft.com/office/officeart/2005/8/layout/orgChart1"/>
    <dgm:cxn modelId="{D1FB5FFC-4432-4760-88C2-CBE35658F2BC}" type="presOf" srcId="{5B41EEB0-D8D7-432B-B963-A773C17A04AC}" destId="{4C9F8DEE-8FD5-4588-B54C-04C13024A0A8}" srcOrd="0" destOrd="0" presId="urn:microsoft.com/office/officeart/2005/8/layout/orgChart1"/>
    <dgm:cxn modelId="{E67CEEFC-7FDF-45DF-91EC-B9EE2DF2674D}" type="presOf" srcId="{AA67E651-F98B-46C2-B2EE-21C62EA7149D}" destId="{5883AAFF-FCB8-41B7-9787-F6F3A7B18475}" srcOrd="0" destOrd="0" presId="urn:microsoft.com/office/officeart/2005/8/layout/orgChart1"/>
    <dgm:cxn modelId="{BC112AFF-8988-4C70-B93C-0D8075FCD9E2}" type="presOf" srcId="{2898C10A-871C-4D58-B984-F63EC13B2F64}" destId="{FD4B3BF3-6A0B-4ACF-9D12-B24284DA3001}" srcOrd="1" destOrd="0" presId="urn:microsoft.com/office/officeart/2005/8/layout/orgChart1"/>
    <dgm:cxn modelId="{B9F1570E-7D15-4312-B7B5-D79B8BBC9888}" type="presParOf" srcId="{6290FB82-0BD4-485D-AD06-8622F925D90E}" destId="{EA68481E-BA0D-4B93-B362-6C1EC278008F}" srcOrd="0" destOrd="0" presId="urn:microsoft.com/office/officeart/2005/8/layout/orgChart1"/>
    <dgm:cxn modelId="{60312E25-869F-4FC8-8B59-6CF70371A4FD}" type="presParOf" srcId="{EA68481E-BA0D-4B93-B362-6C1EC278008F}" destId="{4D64A2C0-3FA3-4A62-84AC-6791ADA4C8C3}" srcOrd="0" destOrd="0" presId="urn:microsoft.com/office/officeart/2005/8/layout/orgChart1"/>
    <dgm:cxn modelId="{FA9B01FC-8998-46BE-B915-0143BE80087C}" type="presParOf" srcId="{4D64A2C0-3FA3-4A62-84AC-6791ADA4C8C3}" destId="{E168D533-D7D7-4238-A2B9-DB3C4AB50B0E}" srcOrd="0" destOrd="0" presId="urn:microsoft.com/office/officeart/2005/8/layout/orgChart1"/>
    <dgm:cxn modelId="{8980D651-6F9E-4DD3-9F42-984E16F9760C}" type="presParOf" srcId="{4D64A2C0-3FA3-4A62-84AC-6791ADA4C8C3}" destId="{8EA763FB-D569-42D5-A6F8-5BDF0E4486CF}" srcOrd="1" destOrd="0" presId="urn:microsoft.com/office/officeart/2005/8/layout/orgChart1"/>
    <dgm:cxn modelId="{ACD1340F-4241-4A9D-86B1-8A7F828BD2D2}" type="presParOf" srcId="{EA68481E-BA0D-4B93-B362-6C1EC278008F}" destId="{CDB284E3-6468-4DD5-876C-392F4F3DAABA}" srcOrd="1" destOrd="0" presId="urn:microsoft.com/office/officeart/2005/8/layout/orgChart1"/>
    <dgm:cxn modelId="{8100C079-2BBE-404E-A1E3-995EE0A9FB88}" type="presParOf" srcId="{CDB284E3-6468-4DD5-876C-392F4F3DAABA}" destId="{CAE1F804-BA7F-4BA5-9EB7-6E49A04C956B}" srcOrd="0" destOrd="0" presId="urn:microsoft.com/office/officeart/2005/8/layout/orgChart1"/>
    <dgm:cxn modelId="{7BDCC760-F6EB-43C6-B7FF-8496B85E079F}" type="presParOf" srcId="{CDB284E3-6468-4DD5-876C-392F4F3DAABA}" destId="{B79318E0-A3EA-4033-B778-4B267B3A57CD}" srcOrd="1" destOrd="0" presId="urn:microsoft.com/office/officeart/2005/8/layout/orgChart1"/>
    <dgm:cxn modelId="{DB9F99EE-E232-47FB-96F6-81AB3F46DD7A}" type="presParOf" srcId="{B79318E0-A3EA-4033-B778-4B267B3A57CD}" destId="{8ED3AA9D-4003-4DAC-94B3-E83A61B61451}" srcOrd="0" destOrd="0" presId="urn:microsoft.com/office/officeart/2005/8/layout/orgChart1"/>
    <dgm:cxn modelId="{C006026C-2331-4103-888E-DFE9DD6A58D8}" type="presParOf" srcId="{8ED3AA9D-4003-4DAC-94B3-E83A61B61451}" destId="{544DFE97-BB5B-459C-9BC3-D3237C042E24}" srcOrd="0" destOrd="0" presId="urn:microsoft.com/office/officeart/2005/8/layout/orgChart1"/>
    <dgm:cxn modelId="{B0CE9EA0-CB7A-4806-8D5D-C047B2FA70AB}" type="presParOf" srcId="{8ED3AA9D-4003-4DAC-94B3-E83A61B61451}" destId="{C8CBB30B-18DE-427C-B119-2C8A904F6F03}" srcOrd="1" destOrd="0" presId="urn:microsoft.com/office/officeart/2005/8/layout/orgChart1"/>
    <dgm:cxn modelId="{D8CDC194-1844-458C-B9EA-44C89887E8B3}" type="presParOf" srcId="{B79318E0-A3EA-4033-B778-4B267B3A57CD}" destId="{119C76B5-33B4-4E7D-8110-D60AAEBFB5A8}" srcOrd="1" destOrd="0" presId="urn:microsoft.com/office/officeart/2005/8/layout/orgChart1"/>
    <dgm:cxn modelId="{54076DA9-AC6A-4AE1-9390-6BF7708B5BAE}" type="presParOf" srcId="{119C76B5-33B4-4E7D-8110-D60AAEBFB5A8}" destId="{2FA142C7-3454-4CFC-9F4D-E052B908E011}" srcOrd="0" destOrd="0" presId="urn:microsoft.com/office/officeart/2005/8/layout/orgChart1"/>
    <dgm:cxn modelId="{36347AB0-450B-4C02-B717-34B781A2A5AA}" type="presParOf" srcId="{119C76B5-33B4-4E7D-8110-D60AAEBFB5A8}" destId="{25B44469-9F55-4B88-AB40-7B39E5D4CBA1}" srcOrd="1" destOrd="0" presId="urn:microsoft.com/office/officeart/2005/8/layout/orgChart1"/>
    <dgm:cxn modelId="{FE8304D2-74DF-456F-9FEF-A0B86486BEB1}" type="presParOf" srcId="{25B44469-9F55-4B88-AB40-7B39E5D4CBA1}" destId="{E2B6699A-11B3-4B3B-8527-55B7B9B79D5C}" srcOrd="0" destOrd="0" presId="urn:microsoft.com/office/officeart/2005/8/layout/orgChart1"/>
    <dgm:cxn modelId="{2A17F053-2C7E-4A5B-8F72-41426ED82DAA}" type="presParOf" srcId="{E2B6699A-11B3-4B3B-8527-55B7B9B79D5C}" destId="{8D22F08D-4B9F-4F63-A423-7ADB56A83841}" srcOrd="0" destOrd="0" presId="urn:microsoft.com/office/officeart/2005/8/layout/orgChart1"/>
    <dgm:cxn modelId="{DDB2B61A-F2BC-42DF-9A18-59F427F59A2D}" type="presParOf" srcId="{E2B6699A-11B3-4B3B-8527-55B7B9B79D5C}" destId="{8F80D623-8F91-4A75-A80F-74C26901B247}" srcOrd="1" destOrd="0" presId="urn:microsoft.com/office/officeart/2005/8/layout/orgChart1"/>
    <dgm:cxn modelId="{26970141-5A5F-461B-990F-36B422B011BA}" type="presParOf" srcId="{25B44469-9F55-4B88-AB40-7B39E5D4CBA1}" destId="{467394F5-A409-43F8-8B8B-33A5F3E08B09}" srcOrd="1" destOrd="0" presId="urn:microsoft.com/office/officeart/2005/8/layout/orgChart1"/>
    <dgm:cxn modelId="{4D350C7D-2711-49D1-AE93-8A4070EA5C85}" type="presParOf" srcId="{467394F5-A409-43F8-8B8B-33A5F3E08B09}" destId="{90B4DCC2-0FA1-4A2B-AFC5-C0A47D760416}" srcOrd="0" destOrd="0" presId="urn:microsoft.com/office/officeart/2005/8/layout/orgChart1"/>
    <dgm:cxn modelId="{E2E0E511-215C-4D07-8936-24D36777C6EC}" type="presParOf" srcId="{467394F5-A409-43F8-8B8B-33A5F3E08B09}" destId="{BD4BBC1F-0486-4C7F-87B6-9B5D45383CFC}" srcOrd="1" destOrd="0" presId="urn:microsoft.com/office/officeart/2005/8/layout/orgChart1"/>
    <dgm:cxn modelId="{A35666C8-63C1-46E5-8A79-53F8F4F85C9E}" type="presParOf" srcId="{BD4BBC1F-0486-4C7F-87B6-9B5D45383CFC}" destId="{E70C7CFF-FD98-439E-B95D-98C8A4DFED50}" srcOrd="0" destOrd="0" presId="urn:microsoft.com/office/officeart/2005/8/layout/orgChart1"/>
    <dgm:cxn modelId="{A6DC3303-C543-4269-8F1F-126CD45DF308}" type="presParOf" srcId="{E70C7CFF-FD98-439E-B95D-98C8A4DFED50}" destId="{749A6D83-F251-4D48-8CBC-863205ECA4E2}" srcOrd="0" destOrd="0" presId="urn:microsoft.com/office/officeart/2005/8/layout/orgChart1"/>
    <dgm:cxn modelId="{B087209C-21B9-4B15-B459-E3A5FAB081AD}" type="presParOf" srcId="{E70C7CFF-FD98-439E-B95D-98C8A4DFED50}" destId="{D0DDD19A-AD49-4332-A1F6-92E26E5E4E10}" srcOrd="1" destOrd="0" presId="urn:microsoft.com/office/officeart/2005/8/layout/orgChart1"/>
    <dgm:cxn modelId="{7A99F9B7-6715-4CE7-B6D6-AFC9E8173F5A}" type="presParOf" srcId="{BD4BBC1F-0486-4C7F-87B6-9B5D45383CFC}" destId="{B2A1E4FD-892F-4EAD-8CBD-4113C30F94F4}" srcOrd="1" destOrd="0" presId="urn:microsoft.com/office/officeart/2005/8/layout/orgChart1"/>
    <dgm:cxn modelId="{58FF0689-FA95-427A-AB57-242ECCF87C77}" type="presParOf" srcId="{BD4BBC1F-0486-4C7F-87B6-9B5D45383CFC}" destId="{08B893C0-C7D5-4D97-82E8-5B8623A7E877}" srcOrd="2" destOrd="0" presId="urn:microsoft.com/office/officeart/2005/8/layout/orgChart1"/>
    <dgm:cxn modelId="{1EEE59AA-B2D4-4072-9F2B-973D3863104C}" type="presParOf" srcId="{25B44469-9F55-4B88-AB40-7B39E5D4CBA1}" destId="{92CEFD21-A7BD-4B1E-8635-90D2C118997E}" srcOrd="2" destOrd="0" presId="urn:microsoft.com/office/officeart/2005/8/layout/orgChart1"/>
    <dgm:cxn modelId="{4430343C-88D9-4D2A-8814-B0FFEEEC2B60}" type="presParOf" srcId="{119C76B5-33B4-4E7D-8110-D60AAEBFB5A8}" destId="{FEAEE9B0-5C2F-496E-9BAF-73E10402AF4D}" srcOrd="2" destOrd="0" presId="urn:microsoft.com/office/officeart/2005/8/layout/orgChart1"/>
    <dgm:cxn modelId="{2591D577-90E1-4D1F-9289-02FD2E9C5046}" type="presParOf" srcId="{119C76B5-33B4-4E7D-8110-D60AAEBFB5A8}" destId="{6E1780EB-9343-4A60-9D12-A0EF117A2B16}" srcOrd="3" destOrd="0" presId="urn:microsoft.com/office/officeart/2005/8/layout/orgChart1"/>
    <dgm:cxn modelId="{14C911E2-AE87-49EB-9011-2045D7661BC1}" type="presParOf" srcId="{6E1780EB-9343-4A60-9D12-A0EF117A2B16}" destId="{4ECE578E-8AF7-4361-AE8D-D22AC8823F67}" srcOrd="0" destOrd="0" presId="urn:microsoft.com/office/officeart/2005/8/layout/orgChart1"/>
    <dgm:cxn modelId="{3FCCA1CF-D483-4F3E-87E8-A7B6A0D893FC}" type="presParOf" srcId="{4ECE578E-8AF7-4361-AE8D-D22AC8823F67}" destId="{23A0DB45-0832-4426-8C03-DCD638DFC0B0}" srcOrd="0" destOrd="0" presId="urn:microsoft.com/office/officeart/2005/8/layout/orgChart1"/>
    <dgm:cxn modelId="{BAB059FA-21FE-42DD-9991-E0770FF4A616}" type="presParOf" srcId="{4ECE578E-8AF7-4361-AE8D-D22AC8823F67}" destId="{A1263769-7C48-4F7F-8945-8494B1F7058F}" srcOrd="1" destOrd="0" presId="urn:microsoft.com/office/officeart/2005/8/layout/orgChart1"/>
    <dgm:cxn modelId="{8E656E31-40C3-44BD-A112-90C4CFB293CA}" type="presParOf" srcId="{6E1780EB-9343-4A60-9D12-A0EF117A2B16}" destId="{36EEC138-E646-4145-B60C-AF5FEEE52A08}" srcOrd="1" destOrd="0" presId="urn:microsoft.com/office/officeart/2005/8/layout/orgChart1"/>
    <dgm:cxn modelId="{8A380324-0F71-4CF5-97B1-CC51B50B2866}" type="presParOf" srcId="{36EEC138-E646-4145-B60C-AF5FEEE52A08}" destId="{4C9F8DEE-8FD5-4588-B54C-04C13024A0A8}" srcOrd="0" destOrd="0" presId="urn:microsoft.com/office/officeart/2005/8/layout/orgChart1"/>
    <dgm:cxn modelId="{DC6F6AD8-E6CB-416C-99F8-ED18F5463E95}" type="presParOf" srcId="{36EEC138-E646-4145-B60C-AF5FEEE52A08}" destId="{B1E7D57A-7C41-4241-8597-D3D0D861CCA3}" srcOrd="1" destOrd="0" presId="urn:microsoft.com/office/officeart/2005/8/layout/orgChart1"/>
    <dgm:cxn modelId="{A6C2FA12-C9CB-4D98-825F-3D42A5B7E7DB}" type="presParOf" srcId="{B1E7D57A-7C41-4241-8597-D3D0D861CCA3}" destId="{4E9292A6-34EA-4250-9ACF-93FB79D5923E}" srcOrd="0" destOrd="0" presId="urn:microsoft.com/office/officeart/2005/8/layout/orgChart1"/>
    <dgm:cxn modelId="{178F839E-11F0-4115-B149-6252662F745C}" type="presParOf" srcId="{4E9292A6-34EA-4250-9ACF-93FB79D5923E}" destId="{C83FE82C-E634-4943-A55E-A588C6695414}" srcOrd="0" destOrd="0" presId="urn:microsoft.com/office/officeart/2005/8/layout/orgChart1"/>
    <dgm:cxn modelId="{1E006179-4C41-45C8-B028-9CF29F63B614}" type="presParOf" srcId="{4E9292A6-34EA-4250-9ACF-93FB79D5923E}" destId="{11A32C95-59BE-4418-A657-EEA601B471A8}" srcOrd="1" destOrd="0" presId="urn:microsoft.com/office/officeart/2005/8/layout/orgChart1"/>
    <dgm:cxn modelId="{4D4E0FF6-4406-4D22-915A-9644D7BCB1F5}" type="presParOf" srcId="{B1E7D57A-7C41-4241-8597-D3D0D861CCA3}" destId="{22A085F0-A972-4130-9012-99EA68FAB864}" srcOrd="1" destOrd="0" presId="urn:microsoft.com/office/officeart/2005/8/layout/orgChart1"/>
    <dgm:cxn modelId="{CAEEE388-40EE-4CCD-BFC4-FC11EC0C9DEB}" type="presParOf" srcId="{B1E7D57A-7C41-4241-8597-D3D0D861CCA3}" destId="{70BA7D12-F915-4B48-9447-03ED379184C2}" srcOrd="2" destOrd="0" presId="urn:microsoft.com/office/officeart/2005/8/layout/orgChart1"/>
    <dgm:cxn modelId="{8120BA15-1D52-453B-A208-794B12144DC9}" type="presParOf" srcId="{6E1780EB-9343-4A60-9D12-A0EF117A2B16}" destId="{E87F0747-FB43-46A6-B6F0-0A9CD880CA19}" srcOrd="2" destOrd="0" presId="urn:microsoft.com/office/officeart/2005/8/layout/orgChart1"/>
    <dgm:cxn modelId="{F85CCCDF-A1F7-4873-8407-C778ACEF8D3D}" type="presParOf" srcId="{119C76B5-33B4-4E7D-8110-D60AAEBFB5A8}" destId="{748B9EF0-AE9B-4225-AE97-1EA7EB7BCFDB}" srcOrd="4" destOrd="0" presId="urn:microsoft.com/office/officeart/2005/8/layout/orgChart1"/>
    <dgm:cxn modelId="{C3CB4039-57D0-4626-9275-EA4EB972F2FD}" type="presParOf" srcId="{119C76B5-33B4-4E7D-8110-D60AAEBFB5A8}" destId="{50399A45-46DD-459A-B660-F8505CF2D350}" srcOrd="5" destOrd="0" presId="urn:microsoft.com/office/officeart/2005/8/layout/orgChart1"/>
    <dgm:cxn modelId="{7B567EC8-94B3-4EA1-B8ED-438570F9363E}" type="presParOf" srcId="{50399A45-46DD-459A-B660-F8505CF2D350}" destId="{853FF50A-057C-4881-92AD-B994B16384AE}" srcOrd="0" destOrd="0" presId="urn:microsoft.com/office/officeart/2005/8/layout/orgChart1"/>
    <dgm:cxn modelId="{2A09CFE8-D7A0-4E6E-A517-1612D7D04402}" type="presParOf" srcId="{853FF50A-057C-4881-92AD-B994B16384AE}" destId="{979985BF-B2C5-4D96-8CC1-5CFE01A12DC8}" srcOrd="0" destOrd="0" presId="urn:microsoft.com/office/officeart/2005/8/layout/orgChart1"/>
    <dgm:cxn modelId="{AC989284-7955-4D94-B74B-A9A5DFEDE9FA}" type="presParOf" srcId="{853FF50A-057C-4881-92AD-B994B16384AE}" destId="{57B9C0E2-31E4-453C-87B9-B4D50619708D}" srcOrd="1" destOrd="0" presId="urn:microsoft.com/office/officeart/2005/8/layout/orgChart1"/>
    <dgm:cxn modelId="{0343B3C8-EF6B-4305-94BE-05FCCFA80390}" type="presParOf" srcId="{50399A45-46DD-459A-B660-F8505CF2D350}" destId="{90DCC621-4EC0-4E4A-B756-E734D5880415}" srcOrd="1" destOrd="0" presId="urn:microsoft.com/office/officeart/2005/8/layout/orgChart1"/>
    <dgm:cxn modelId="{9C615558-6369-4052-8364-F814E23EC6C8}" type="presParOf" srcId="{50399A45-46DD-459A-B660-F8505CF2D350}" destId="{02A7FF15-30D5-4866-8A96-B604F0581F70}" srcOrd="2" destOrd="0" presId="urn:microsoft.com/office/officeart/2005/8/layout/orgChart1"/>
    <dgm:cxn modelId="{5C95F176-E123-428A-BF9E-955535034050}" type="presParOf" srcId="{119C76B5-33B4-4E7D-8110-D60AAEBFB5A8}" destId="{593831BC-5901-424C-A7B9-856B3EAE63E8}" srcOrd="6" destOrd="0" presId="urn:microsoft.com/office/officeart/2005/8/layout/orgChart1"/>
    <dgm:cxn modelId="{FFCA3213-79DB-4BD0-9D23-0687F4E26897}" type="presParOf" srcId="{119C76B5-33B4-4E7D-8110-D60AAEBFB5A8}" destId="{517A93AC-34E6-4929-B00B-4CD4FFB495DC}" srcOrd="7" destOrd="0" presId="urn:microsoft.com/office/officeart/2005/8/layout/orgChart1"/>
    <dgm:cxn modelId="{A520F645-430B-4FED-A8B7-7E307B6A896C}" type="presParOf" srcId="{517A93AC-34E6-4929-B00B-4CD4FFB495DC}" destId="{66BF3DA3-1C37-4693-91ED-71B6E1D22831}" srcOrd="0" destOrd="0" presId="urn:microsoft.com/office/officeart/2005/8/layout/orgChart1"/>
    <dgm:cxn modelId="{B079201B-D7B9-4DF3-AFF4-E52417BEFFE3}" type="presParOf" srcId="{66BF3DA3-1C37-4693-91ED-71B6E1D22831}" destId="{9D6A8FBB-4A49-4AB1-95B2-9B2F1F34BFE6}" srcOrd="0" destOrd="0" presId="urn:microsoft.com/office/officeart/2005/8/layout/orgChart1"/>
    <dgm:cxn modelId="{36DF7E2C-B1FF-45CB-81FC-846A98398676}" type="presParOf" srcId="{66BF3DA3-1C37-4693-91ED-71B6E1D22831}" destId="{1A015259-373B-45D3-8643-869AADCB02F6}" srcOrd="1" destOrd="0" presId="urn:microsoft.com/office/officeart/2005/8/layout/orgChart1"/>
    <dgm:cxn modelId="{A53FC2FB-3C37-45A9-B0B7-9D0F7AA50F23}" type="presParOf" srcId="{517A93AC-34E6-4929-B00B-4CD4FFB495DC}" destId="{10F70813-523D-48AF-8240-92B6C2A77455}" srcOrd="1" destOrd="0" presId="urn:microsoft.com/office/officeart/2005/8/layout/orgChart1"/>
    <dgm:cxn modelId="{EF823CB3-05C8-41D3-BDB7-F1FBBCB137CB}" type="presParOf" srcId="{517A93AC-34E6-4929-B00B-4CD4FFB495DC}" destId="{AB25F632-AF27-4222-BD74-10725AAEE038}" srcOrd="2" destOrd="0" presId="urn:microsoft.com/office/officeart/2005/8/layout/orgChart1"/>
    <dgm:cxn modelId="{388965D5-990F-4F0A-8542-B5EBBB39043B}" type="presParOf" srcId="{119C76B5-33B4-4E7D-8110-D60AAEBFB5A8}" destId="{4F0AC322-A823-49B8-AC37-B5FE21B91779}" srcOrd="8" destOrd="0" presId="urn:microsoft.com/office/officeart/2005/8/layout/orgChart1"/>
    <dgm:cxn modelId="{59BA027D-CB52-4CBF-9AA3-B5E0C04C881E}" type="presParOf" srcId="{119C76B5-33B4-4E7D-8110-D60AAEBFB5A8}" destId="{8878617E-795A-42C6-A40D-D257B96C7C9E}" srcOrd="9" destOrd="0" presId="urn:microsoft.com/office/officeart/2005/8/layout/orgChart1"/>
    <dgm:cxn modelId="{2EE04A87-4B49-47A0-B29C-F5D9EA09283C}" type="presParOf" srcId="{8878617E-795A-42C6-A40D-D257B96C7C9E}" destId="{C4511B61-FBE0-4D64-A571-1FA088F717A3}" srcOrd="0" destOrd="0" presId="urn:microsoft.com/office/officeart/2005/8/layout/orgChart1"/>
    <dgm:cxn modelId="{53D8E617-DEFE-482F-8EAB-890F5EC623A6}" type="presParOf" srcId="{C4511B61-FBE0-4D64-A571-1FA088F717A3}" destId="{5883AAFF-FCB8-41B7-9787-F6F3A7B18475}" srcOrd="0" destOrd="0" presId="urn:microsoft.com/office/officeart/2005/8/layout/orgChart1"/>
    <dgm:cxn modelId="{B8BA01B9-D2D2-47B3-ACE1-9863BEEF5D95}" type="presParOf" srcId="{C4511B61-FBE0-4D64-A571-1FA088F717A3}" destId="{89F88076-BC21-4636-9C6E-36C0AC623BC6}" srcOrd="1" destOrd="0" presId="urn:microsoft.com/office/officeart/2005/8/layout/orgChart1"/>
    <dgm:cxn modelId="{9C19A13E-599B-4CAD-9188-D397ED5E480A}" type="presParOf" srcId="{8878617E-795A-42C6-A40D-D257B96C7C9E}" destId="{BBDFAC4B-C0D0-4D81-BB9C-9EE67FF3FFC0}" srcOrd="1" destOrd="0" presId="urn:microsoft.com/office/officeart/2005/8/layout/orgChart1"/>
    <dgm:cxn modelId="{9FC8A0DC-22BB-4729-B7DE-B181223538DC}" type="presParOf" srcId="{BBDFAC4B-C0D0-4D81-BB9C-9EE67FF3FFC0}" destId="{A346B7A7-CA61-4E8D-9450-99454B17262D}" srcOrd="0" destOrd="0" presId="urn:microsoft.com/office/officeart/2005/8/layout/orgChart1"/>
    <dgm:cxn modelId="{D344370C-E2FA-4D43-BF4A-D7E840C0D2F7}" type="presParOf" srcId="{BBDFAC4B-C0D0-4D81-BB9C-9EE67FF3FFC0}" destId="{A3EC8D5D-C0A8-498B-92A0-4DC7DAD92322}" srcOrd="1" destOrd="0" presId="urn:microsoft.com/office/officeart/2005/8/layout/orgChart1"/>
    <dgm:cxn modelId="{2C0EB9AB-846D-4D0A-93FA-11730B4F9B18}" type="presParOf" srcId="{A3EC8D5D-C0A8-498B-92A0-4DC7DAD92322}" destId="{9B3653A6-EFDA-47A0-8A17-FE62B0142FBE}" srcOrd="0" destOrd="0" presId="urn:microsoft.com/office/officeart/2005/8/layout/orgChart1"/>
    <dgm:cxn modelId="{D93D3537-B6DE-448D-AAAF-06FFFEDF2BC4}" type="presParOf" srcId="{9B3653A6-EFDA-47A0-8A17-FE62B0142FBE}" destId="{4490CBF6-1059-4925-8AC5-4525360E61D9}" srcOrd="0" destOrd="0" presId="urn:microsoft.com/office/officeart/2005/8/layout/orgChart1"/>
    <dgm:cxn modelId="{59DAC62A-80FB-4D5A-9402-BFC3911D9D8A}" type="presParOf" srcId="{9B3653A6-EFDA-47A0-8A17-FE62B0142FBE}" destId="{A3A148D9-0DE6-40C3-80E2-4984B9EA4BBA}" srcOrd="1" destOrd="0" presId="urn:microsoft.com/office/officeart/2005/8/layout/orgChart1"/>
    <dgm:cxn modelId="{6F9DF7CA-F87F-4FFB-A7F0-F943E0FE7E76}" type="presParOf" srcId="{A3EC8D5D-C0A8-498B-92A0-4DC7DAD92322}" destId="{CD0651F2-1945-4CB6-B0D2-30452CF556A6}" srcOrd="1" destOrd="0" presId="urn:microsoft.com/office/officeart/2005/8/layout/orgChart1"/>
    <dgm:cxn modelId="{80952911-8721-4093-A84D-8F0A32DCAF64}" type="presParOf" srcId="{A3EC8D5D-C0A8-498B-92A0-4DC7DAD92322}" destId="{20A93DB6-7205-4F8A-86F8-17DE06D8E5AD}" srcOrd="2" destOrd="0" presId="urn:microsoft.com/office/officeart/2005/8/layout/orgChart1"/>
    <dgm:cxn modelId="{CF5FE9AB-6809-4EFF-A332-2D9F3E06F8B1}" type="presParOf" srcId="{BBDFAC4B-C0D0-4D81-BB9C-9EE67FF3FFC0}" destId="{82CB619E-B6D6-436C-A29A-73835EBF83A2}" srcOrd="2" destOrd="0" presId="urn:microsoft.com/office/officeart/2005/8/layout/orgChart1"/>
    <dgm:cxn modelId="{7D9B2328-EB4D-4385-915E-F7B5637AFC7E}" type="presParOf" srcId="{BBDFAC4B-C0D0-4D81-BB9C-9EE67FF3FFC0}" destId="{51B27CEF-4A7A-4F73-9057-FA6960D78F06}" srcOrd="3" destOrd="0" presId="urn:microsoft.com/office/officeart/2005/8/layout/orgChart1"/>
    <dgm:cxn modelId="{7F5DD255-84F9-4D8F-94BC-C03841917215}" type="presParOf" srcId="{51B27CEF-4A7A-4F73-9057-FA6960D78F06}" destId="{B0D0D461-78A0-4B94-A6F0-7AC80850549D}" srcOrd="0" destOrd="0" presId="urn:microsoft.com/office/officeart/2005/8/layout/orgChart1"/>
    <dgm:cxn modelId="{B269837C-C195-48F0-9B2B-FF565A1C4018}" type="presParOf" srcId="{B0D0D461-78A0-4B94-A6F0-7AC80850549D}" destId="{7E773C06-B552-426A-A3C3-B62EC5DBF023}" srcOrd="0" destOrd="0" presId="urn:microsoft.com/office/officeart/2005/8/layout/orgChart1"/>
    <dgm:cxn modelId="{2AD2045C-D576-4DD1-A79A-848DAA9A0F94}" type="presParOf" srcId="{B0D0D461-78A0-4B94-A6F0-7AC80850549D}" destId="{F8688702-35E0-43D2-AC7F-2D9E3B7C909A}" srcOrd="1" destOrd="0" presId="urn:microsoft.com/office/officeart/2005/8/layout/orgChart1"/>
    <dgm:cxn modelId="{CEC3AC9D-43CA-44EB-BB52-2561910BEE01}" type="presParOf" srcId="{51B27CEF-4A7A-4F73-9057-FA6960D78F06}" destId="{54A054C0-065F-4491-9332-57011DECFE50}" srcOrd="1" destOrd="0" presId="urn:microsoft.com/office/officeart/2005/8/layout/orgChart1"/>
    <dgm:cxn modelId="{EFBBE305-A2EB-4D64-926B-B091F5A3344F}" type="presParOf" srcId="{51B27CEF-4A7A-4F73-9057-FA6960D78F06}" destId="{31F802D8-9979-462E-80E6-362F7D60E3C3}" srcOrd="2" destOrd="0" presId="urn:microsoft.com/office/officeart/2005/8/layout/orgChart1"/>
    <dgm:cxn modelId="{F6821346-CE75-4B5A-8602-FD8BD46C0E58}" type="presParOf" srcId="{BBDFAC4B-C0D0-4D81-BB9C-9EE67FF3FFC0}" destId="{3C701C4D-9414-4722-AA87-B9726E711E61}" srcOrd="4" destOrd="0" presId="urn:microsoft.com/office/officeart/2005/8/layout/orgChart1"/>
    <dgm:cxn modelId="{F75AF519-1E3A-413A-A628-69AF9D6966C8}" type="presParOf" srcId="{BBDFAC4B-C0D0-4D81-BB9C-9EE67FF3FFC0}" destId="{543EBF84-E443-4667-B057-A14FBB4482F8}" srcOrd="5" destOrd="0" presId="urn:microsoft.com/office/officeart/2005/8/layout/orgChart1"/>
    <dgm:cxn modelId="{44F6B1B9-ABC3-47D2-B323-17C65858552E}" type="presParOf" srcId="{543EBF84-E443-4667-B057-A14FBB4482F8}" destId="{572B1BF8-9B3B-4121-8D1F-6189C2526F48}" srcOrd="0" destOrd="0" presId="urn:microsoft.com/office/officeart/2005/8/layout/orgChart1"/>
    <dgm:cxn modelId="{E10E4B83-1F81-46C6-9DD6-8CE9830B204E}" type="presParOf" srcId="{572B1BF8-9B3B-4121-8D1F-6189C2526F48}" destId="{619447DC-C0F6-4660-9DFA-1F3C3EBCB5CD}" srcOrd="0" destOrd="0" presId="urn:microsoft.com/office/officeart/2005/8/layout/orgChart1"/>
    <dgm:cxn modelId="{CCF27DAC-E693-497A-A813-C39D11446ED7}" type="presParOf" srcId="{572B1BF8-9B3B-4121-8D1F-6189C2526F48}" destId="{E0FFCFA4-2D04-4EBA-9B28-4A7F118ADA63}" srcOrd="1" destOrd="0" presId="urn:microsoft.com/office/officeart/2005/8/layout/orgChart1"/>
    <dgm:cxn modelId="{72064F5D-6BCB-4289-9378-FE6255A72E55}" type="presParOf" srcId="{543EBF84-E443-4667-B057-A14FBB4482F8}" destId="{DCD00CD0-ACCC-4E21-99B9-7CA4AD32E9FF}" srcOrd="1" destOrd="0" presId="urn:microsoft.com/office/officeart/2005/8/layout/orgChart1"/>
    <dgm:cxn modelId="{CF1BB82B-7A58-4660-9251-77F98F91B386}" type="presParOf" srcId="{543EBF84-E443-4667-B057-A14FBB4482F8}" destId="{3F8CD935-EE9E-48FC-8768-8ADFB0BC764C}" srcOrd="2" destOrd="0" presId="urn:microsoft.com/office/officeart/2005/8/layout/orgChart1"/>
    <dgm:cxn modelId="{30EFB645-0547-4547-B43C-F0049A8ED1EB}" type="presParOf" srcId="{8878617E-795A-42C6-A40D-D257B96C7C9E}" destId="{2EC72EA5-2C09-4A05-9904-61229FE26D02}" srcOrd="2" destOrd="0" presId="urn:microsoft.com/office/officeart/2005/8/layout/orgChart1"/>
    <dgm:cxn modelId="{D4C82828-2F19-4487-BFA1-5DBA01DA0692}" type="presParOf" srcId="{119C76B5-33B4-4E7D-8110-D60AAEBFB5A8}" destId="{F452F97B-3DD0-47C6-8A1B-ED8D7D470EEE}" srcOrd="10" destOrd="0" presId="urn:microsoft.com/office/officeart/2005/8/layout/orgChart1"/>
    <dgm:cxn modelId="{CA03F724-3D40-47CC-B912-73B2D3392530}" type="presParOf" srcId="{119C76B5-33B4-4E7D-8110-D60AAEBFB5A8}" destId="{5975BF50-46CD-4162-8EC9-8B04DDBF1B20}" srcOrd="11" destOrd="0" presId="urn:microsoft.com/office/officeart/2005/8/layout/orgChart1"/>
    <dgm:cxn modelId="{37B48B08-D77B-4BF9-8F6B-177D07FC964F}" type="presParOf" srcId="{5975BF50-46CD-4162-8EC9-8B04DDBF1B20}" destId="{03E72FBE-D301-4C8A-9A42-55A24C1ACBA7}" srcOrd="0" destOrd="0" presId="urn:microsoft.com/office/officeart/2005/8/layout/orgChart1"/>
    <dgm:cxn modelId="{353B98DA-7569-4176-82DA-B41F95E3258F}" type="presParOf" srcId="{03E72FBE-D301-4C8A-9A42-55A24C1ACBA7}" destId="{75A24924-B0FE-46E6-B366-86ACF58C9033}" srcOrd="0" destOrd="0" presId="urn:microsoft.com/office/officeart/2005/8/layout/orgChart1"/>
    <dgm:cxn modelId="{43D56A20-465C-4317-8706-EF9A200B50D2}" type="presParOf" srcId="{03E72FBE-D301-4C8A-9A42-55A24C1ACBA7}" destId="{DE012595-2F9D-4D3A-B82D-6DE5440FA7CE}" srcOrd="1" destOrd="0" presId="urn:microsoft.com/office/officeart/2005/8/layout/orgChart1"/>
    <dgm:cxn modelId="{BE50692F-6F08-4928-872C-F86788D66081}" type="presParOf" srcId="{5975BF50-46CD-4162-8EC9-8B04DDBF1B20}" destId="{70334343-7EDB-4ED4-AAAC-381A99CEA869}" srcOrd="1" destOrd="0" presId="urn:microsoft.com/office/officeart/2005/8/layout/orgChart1"/>
    <dgm:cxn modelId="{F94BD675-AE55-44F3-B70B-F6FA62A2F6A3}" type="presParOf" srcId="{70334343-7EDB-4ED4-AAAC-381A99CEA869}" destId="{1DEADDF3-3F12-4111-A9D0-640D63D6D1FA}" srcOrd="0" destOrd="0" presId="urn:microsoft.com/office/officeart/2005/8/layout/orgChart1"/>
    <dgm:cxn modelId="{7D487E97-6393-490D-BB4E-319D6F46F59E}" type="presParOf" srcId="{70334343-7EDB-4ED4-AAAC-381A99CEA869}" destId="{0AAC1496-F821-4DDC-BB2D-341BF33D2784}" srcOrd="1" destOrd="0" presId="urn:microsoft.com/office/officeart/2005/8/layout/orgChart1"/>
    <dgm:cxn modelId="{196C5B49-3AA0-4589-9608-0D9502B91F26}" type="presParOf" srcId="{0AAC1496-F821-4DDC-BB2D-341BF33D2784}" destId="{FEBB5834-1DBC-4A93-A1E7-9E777581B577}" srcOrd="0" destOrd="0" presId="urn:microsoft.com/office/officeart/2005/8/layout/orgChart1"/>
    <dgm:cxn modelId="{C3FD263E-84AE-49BC-9435-94DFD9020267}" type="presParOf" srcId="{FEBB5834-1DBC-4A93-A1E7-9E777581B577}" destId="{B741C940-EE56-46A2-ADC2-F36C741FD0D1}" srcOrd="0" destOrd="0" presId="urn:microsoft.com/office/officeart/2005/8/layout/orgChart1"/>
    <dgm:cxn modelId="{5E832031-7158-4E97-A8F1-DE14A681ED63}" type="presParOf" srcId="{FEBB5834-1DBC-4A93-A1E7-9E777581B577}" destId="{FD4B3BF3-6A0B-4ACF-9D12-B24284DA3001}" srcOrd="1" destOrd="0" presId="urn:microsoft.com/office/officeart/2005/8/layout/orgChart1"/>
    <dgm:cxn modelId="{3B1B0198-EC2E-437F-9166-91D735683F52}" type="presParOf" srcId="{0AAC1496-F821-4DDC-BB2D-341BF33D2784}" destId="{3ACD9F8F-297B-4AA7-8E55-EE79415730C3}" srcOrd="1" destOrd="0" presId="urn:microsoft.com/office/officeart/2005/8/layout/orgChart1"/>
    <dgm:cxn modelId="{75B09DAA-61A5-41B0-8B0B-3B3A78226145}" type="presParOf" srcId="{0AAC1496-F821-4DDC-BB2D-341BF33D2784}" destId="{C3B17F73-34BA-4D57-9000-6220E9A2E9FF}" srcOrd="2" destOrd="0" presId="urn:microsoft.com/office/officeart/2005/8/layout/orgChart1"/>
    <dgm:cxn modelId="{1CC8EFD1-B119-4E7E-B1FE-1DF371952017}" type="presParOf" srcId="{70334343-7EDB-4ED4-AAAC-381A99CEA869}" destId="{CF629F82-6F6B-4DDC-9CD7-08D06A01CCEB}" srcOrd="2" destOrd="0" presId="urn:microsoft.com/office/officeart/2005/8/layout/orgChart1"/>
    <dgm:cxn modelId="{01D29ACA-B984-4925-9BA0-9C3C5FCDE799}" type="presParOf" srcId="{70334343-7EDB-4ED4-AAAC-381A99CEA869}" destId="{66325154-F631-4D49-86F5-69D64A6015CA}" srcOrd="3" destOrd="0" presId="urn:microsoft.com/office/officeart/2005/8/layout/orgChart1"/>
    <dgm:cxn modelId="{A85AFEBA-DF10-4522-8D8A-29D5D37ACB3A}" type="presParOf" srcId="{66325154-F631-4D49-86F5-69D64A6015CA}" destId="{46DD25FC-DED1-4626-B46D-16AF87EE8516}" srcOrd="0" destOrd="0" presId="urn:microsoft.com/office/officeart/2005/8/layout/orgChart1"/>
    <dgm:cxn modelId="{51492ECE-FB62-4E63-A9F1-3711094B00A2}" type="presParOf" srcId="{46DD25FC-DED1-4626-B46D-16AF87EE8516}" destId="{891E8005-0B87-4B4E-A605-507202E03B6A}" srcOrd="0" destOrd="0" presId="urn:microsoft.com/office/officeart/2005/8/layout/orgChart1"/>
    <dgm:cxn modelId="{DE72F014-2C67-47E0-8A8A-51BA85E36C8D}" type="presParOf" srcId="{46DD25FC-DED1-4626-B46D-16AF87EE8516}" destId="{3AE83F0F-1581-4E83-88EA-34ED982299C3}" srcOrd="1" destOrd="0" presId="urn:microsoft.com/office/officeart/2005/8/layout/orgChart1"/>
    <dgm:cxn modelId="{0CEB4C2B-88FF-4F6E-AF2C-7655B6CEC5C0}" type="presParOf" srcId="{66325154-F631-4D49-86F5-69D64A6015CA}" destId="{F63978A6-90CC-4D2F-AAD6-CB6206C8D31D}" srcOrd="1" destOrd="0" presId="urn:microsoft.com/office/officeart/2005/8/layout/orgChart1"/>
    <dgm:cxn modelId="{24030C9A-F1FD-41E6-A1B2-68D008B83D20}" type="presParOf" srcId="{66325154-F631-4D49-86F5-69D64A6015CA}" destId="{DA901FEF-310A-44D9-B202-AB1E356613C2}" srcOrd="2" destOrd="0" presId="urn:microsoft.com/office/officeart/2005/8/layout/orgChart1"/>
    <dgm:cxn modelId="{AF913D4C-20B3-4D13-918C-E968A2D4F2F0}" type="presParOf" srcId="{70334343-7EDB-4ED4-AAAC-381A99CEA869}" destId="{7CC5D7B0-8C98-4572-A541-001A6DA338A1}" srcOrd="4" destOrd="0" presId="urn:microsoft.com/office/officeart/2005/8/layout/orgChart1"/>
    <dgm:cxn modelId="{851FC87D-4CC8-48E2-8CE2-BCD3133131B6}" type="presParOf" srcId="{70334343-7EDB-4ED4-AAAC-381A99CEA869}" destId="{A10EFA56-BAE3-4481-83CC-E97BAC06C90F}" srcOrd="5" destOrd="0" presId="urn:microsoft.com/office/officeart/2005/8/layout/orgChart1"/>
    <dgm:cxn modelId="{76BE40C9-23BF-4CD7-B36F-C8EFB4C151E1}" type="presParOf" srcId="{A10EFA56-BAE3-4481-83CC-E97BAC06C90F}" destId="{DCFDDFE0-9468-4FD2-B6CA-C23FE167B18E}" srcOrd="0" destOrd="0" presId="urn:microsoft.com/office/officeart/2005/8/layout/orgChart1"/>
    <dgm:cxn modelId="{F40CAF15-84EB-447B-B37E-A69260F79AC0}" type="presParOf" srcId="{DCFDDFE0-9468-4FD2-B6CA-C23FE167B18E}" destId="{409D4CED-C967-4571-B0CA-1AE8774054BC}" srcOrd="0" destOrd="0" presId="urn:microsoft.com/office/officeart/2005/8/layout/orgChart1"/>
    <dgm:cxn modelId="{4E6C480F-87F5-42FA-BDB1-6694D5058040}" type="presParOf" srcId="{DCFDDFE0-9468-4FD2-B6CA-C23FE167B18E}" destId="{055DF152-EEDB-4108-A8F4-36A032DD5834}" srcOrd="1" destOrd="0" presId="urn:microsoft.com/office/officeart/2005/8/layout/orgChart1"/>
    <dgm:cxn modelId="{3F07E79C-64A7-4D2F-8A62-D2BD406117DC}" type="presParOf" srcId="{A10EFA56-BAE3-4481-83CC-E97BAC06C90F}" destId="{41C41681-A591-4EF4-A621-917C9497A0E2}" srcOrd="1" destOrd="0" presId="urn:microsoft.com/office/officeart/2005/8/layout/orgChart1"/>
    <dgm:cxn modelId="{AF01DAB8-416C-41FB-9CE6-0F315579B1D2}" type="presParOf" srcId="{A10EFA56-BAE3-4481-83CC-E97BAC06C90F}" destId="{D3942C50-398D-42D4-BA55-762E42E3E8EF}" srcOrd="2" destOrd="0" presId="urn:microsoft.com/office/officeart/2005/8/layout/orgChart1"/>
    <dgm:cxn modelId="{9C1CE54A-BC5E-472F-9D51-ABED84452D9B}" type="presParOf" srcId="{70334343-7EDB-4ED4-AAAC-381A99CEA869}" destId="{FDE34EA6-A60C-4606-93E2-BE92EDB9E72A}" srcOrd="6" destOrd="0" presId="urn:microsoft.com/office/officeart/2005/8/layout/orgChart1"/>
    <dgm:cxn modelId="{65F18C74-C207-4817-9539-145BB9873A64}" type="presParOf" srcId="{70334343-7EDB-4ED4-AAAC-381A99CEA869}" destId="{EE3CA880-7E4A-489E-B47E-DF1D4EE47801}" srcOrd="7" destOrd="0" presId="urn:microsoft.com/office/officeart/2005/8/layout/orgChart1"/>
    <dgm:cxn modelId="{A76B76A2-1CC7-4E3A-A230-D391F9DB3897}" type="presParOf" srcId="{EE3CA880-7E4A-489E-B47E-DF1D4EE47801}" destId="{119F088C-24EC-45F2-A227-C08D358FC6AF}" srcOrd="0" destOrd="0" presId="urn:microsoft.com/office/officeart/2005/8/layout/orgChart1"/>
    <dgm:cxn modelId="{B2C37F10-F7E0-4EA9-97CC-03A3120D8175}" type="presParOf" srcId="{119F088C-24EC-45F2-A227-C08D358FC6AF}" destId="{0FDDA9CC-3C3B-4ED2-9454-59853F8D3A33}" srcOrd="0" destOrd="0" presId="urn:microsoft.com/office/officeart/2005/8/layout/orgChart1"/>
    <dgm:cxn modelId="{0D5E3CF2-1480-47E6-B65A-EB6571E46B4D}" type="presParOf" srcId="{119F088C-24EC-45F2-A227-C08D358FC6AF}" destId="{DF2EA41E-E1FC-43B5-937E-2519E1415380}" srcOrd="1" destOrd="0" presId="urn:microsoft.com/office/officeart/2005/8/layout/orgChart1"/>
    <dgm:cxn modelId="{F25ECAA6-65DA-40BD-B2F8-42FDE40659FC}" type="presParOf" srcId="{EE3CA880-7E4A-489E-B47E-DF1D4EE47801}" destId="{6FBEA248-3983-4C75-B788-93528A3F56CC}" srcOrd="1" destOrd="0" presId="urn:microsoft.com/office/officeart/2005/8/layout/orgChart1"/>
    <dgm:cxn modelId="{9C916E63-5486-40A5-8675-0190743E48FD}" type="presParOf" srcId="{EE3CA880-7E4A-489E-B47E-DF1D4EE47801}" destId="{ABC4A1B2-C6C3-49B4-9BA1-FEDC2737EB9D}" srcOrd="2" destOrd="0" presId="urn:microsoft.com/office/officeart/2005/8/layout/orgChart1"/>
    <dgm:cxn modelId="{5FEB9774-46F7-48FE-A74C-D4D64C9CC1E1}" type="presParOf" srcId="{5975BF50-46CD-4162-8EC9-8B04DDBF1B20}" destId="{F3DA4AE0-E802-48D3-B623-313ED517793D}" srcOrd="2" destOrd="0" presId="urn:microsoft.com/office/officeart/2005/8/layout/orgChart1"/>
    <dgm:cxn modelId="{D4E9B443-7A19-4861-94AF-725631167D85}" type="presParOf" srcId="{B79318E0-A3EA-4033-B778-4B267B3A57CD}" destId="{2BC4E233-427F-4A84-B973-65DEED862DC9}" srcOrd="2" destOrd="0" presId="urn:microsoft.com/office/officeart/2005/8/layout/orgChart1"/>
    <dgm:cxn modelId="{C9E5136A-A787-418B-81A2-492AD3AAD49E}" type="presParOf" srcId="{CDB284E3-6468-4DD5-876C-392F4F3DAABA}" destId="{DF628083-6557-49FE-A088-86C0E45B0C7B}" srcOrd="2" destOrd="0" presId="urn:microsoft.com/office/officeart/2005/8/layout/orgChart1"/>
    <dgm:cxn modelId="{C1A37CC8-8387-4949-B8AA-186F3D814FD4}" type="presParOf" srcId="{CDB284E3-6468-4DD5-876C-392F4F3DAABA}" destId="{24CCA349-3222-4124-9AD2-3C4A4CE7AA3F}" srcOrd="3" destOrd="0" presId="urn:microsoft.com/office/officeart/2005/8/layout/orgChart1"/>
    <dgm:cxn modelId="{6872BBD5-7650-43CB-AA60-C0975B56210D}" type="presParOf" srcId="{24CCA349-3222-4124-9AD2-3C4A4CE7AA3F}" destId="{F1A34E59-4A64-4C4A-BB85-255AF2B964D5}" srcOrd="0" destOrd="0" presId="urn:microsoft.com/office/officeart/2005/8/layout/orgChart1"/>
    <dgm:cxn modelId="{6EA05DC8-D4A2-496F-B682-2EA3C08EA83F}" type="presParOf" srcId="{F1A34E59-4A64-4C4A-BB85-255AF2B964D5}" destId="{E6B1F318-1509-4430-82F4-35E9E0A07AEE}" srcOrd="0" destOrd="0" presId="urn:microsoft.com/office/officeart/2005/8/layout/orgChart1"/>
    <dgm:cxn modelId="{1BBD9B63-B177-46B1-8005-9660C5616146}" type="presParOf" srcId="{F1A34E59-4A64-4C4A-BB85-255AF2B964D5}" destId="{287FEA2A-1089-4787-9B8E-46A33F6200E4}" srcOrd="1" destOrd="0" presId="urn:microsoft.com/office/officeart/2005/8/layout/orgChart1"/>
    <dgm:cxn modelId="{D66A719C-CD6A-43AF-83D5-060EF5AD1990}" type="presParOf" srcId="{24CCA349-3222-4124-9AD2-3C4A4CE7AA3F}" destId="{7953C4BE-7B97-46E0-B06A-CBE9C4387418}" srcOrd="1" destOrd="0" presId="urn:microsoft.com/office/officeart/2005/8/layout/orgChart1"/>
    <dgm:cxn modelId="{0E62C6ED-B3ED-4D18-972D-DB0B17F82344}" type="presParOf" srcId="{7953C4BE-7B97-46E0-B06A-CBE9C4387418}" destId="{F3CB9933-BD20-4AB0-8723-80F410C59F7A}" srcOrd="0" destOrd="0" presId="urn:microsoft.com/office/officeart/2005/8/layout/orgChart1"/>
    <dgm:cxn modelId="{9E0D7C7B-A8D1-412A-8F67-A3BD02A9ECFD}" type="presParOf" srcId="{7953C4BE-7B97-46E0-B06A-CBE9C4387418}" destId="{D180D34D-99A5-44AD-930F-81EE75BA2F97}" srcOrd="1" destOrd="0" presId="urn:microsoft.com/office/officeart/2005/8/layout/orgChart1"/>
    <dgm:cxn modelId="{C837E2BF-7E33-487B-BE5E-8F5007409432}" type="presParOf" srcId="{D180D34D-99A5-44AD-930F-81EE75BA2F97}" destId="{63BC026A-2FA6-481C-A3C5-966F2434C1E6}" srcOrd="0" destOrd="0" presId="urn:microsoft.com/office/officeart/2005/8/layout/orgChart1"/>
    <dgm:cxn modelId="{9F756B9F-DD40-4457-8E01-FE3044FBE263}" type="presParOf" srcId="{63BC026A-2FA6-481C-A3C5-966F2434C1E6}" destId="{DFDAE28C-1E45-4BC8-AD21-DEF2E28B0860}" srcOrd="0" destOrd="0" presId="urn:microsoft.com/office/officeart/2005/8/layout/orgChart1"/>
    <dgm:cxn modelId="{6CE96BEC-90A1-4B2C-89D3-8D2BD428B311}" type="presParOf" srcId="{63BC026A-2FA6-481C-A3C5-966F2434C1E6}" destId="{EF27E408-E8BF-42DE-AF21-EC4C68CFBF95}" srcOrd="1" destOrd="0" presId="urn:microsoft.com/office/officeart/2005/8/layout/orgChart1"/>
    <dgm:cxn modelId="{466C943B-F14B-4CD1-ADF9-FB5BD37A4CC8}" type="presParOf" srcId="{D180D34D-99A5-44AD-930F-81EE75BA2F97}" destId="{61521C67-3726-49F7-9258-DC8820D4EE5D}" srcOrd="1" destOrd="0" presId="urn:microsoft.com/office/officeart/2005/8/layout/orgChart1"/>
    <dgm:cxn modelId="{CF71393E-6EB6-4E47-A83F-E31ED5A693FB}" type="presParOf" srcId="{61521C67-3726-49F7-9258-DC8820D4EE5D}" destId="{EBEA96E1-1F96-4F98-8307-D552BE2134AF}" srcOrd="0" destOrd="0" presId="urn:microsoft.com/office/officeart/2005/8/layout/orgChart1"/>
    <dgm:cxn modelId="{BAB8F70C-3110-4E19-B5C8-A99942543717}" type="presParOf" srcId="{61521C67-3726-49F7-9258-DC8820D4EE5D}" destId="{5E4B5B39-A486-4E2D-8BE2-C5141AEFE2F2}" srcOrd="1" destOrd="0" presId="urn:microsoft.com/office/officeart/2005/8/layout/orgChart1"/>
    <dgm:cxn modelId="{DEB407C0-132E-463A-9D15-F5A766A9030D}" type="presParOf" srcId="{5E4B5B39-A486-4E2D-8BE2-C5141AEFE2F2}" destId="{5FAD5FD1-BCCE-4703-8E03-F75208083C5A}" srcOrd="0" destOrd="0" presId="urn:microsoft.com/office/officeart/2005/8/layout/orgChart1"/>
    <dgm:cxn modelId="{3B8C30B4-C1B1-494D-B7ED-EC317032EAE0}" type="presParOf" srcId="{5FAD5FD1-BCCE-4703-8E03-F75208083C5A}" destId="{6A39E187-A78B-40E3-AACA-74CBDE5874A7}" srcOrd="0" destOrd="0" presId="urn:microsoft.com/office/officeart/2005/8/layout/orgChart1"/>
    <dgm:cxn modelId="{719F6BFE-8097-4D3A-A385-2D44D55BDAE6}" type="presParOf" srcId="{5FAD5FD1-BCCE-4703-8E03-F75208083C5A}" destId="{E5E62FF3-1F0C-4D82-9E14-05F411B486D0}" srcOrd="1" destOrd="0" presId="urn:microsoft.com/office/officeart/2005/8/layout/orgChart1"/>
    <dgm:cxn modelId="{857C7668-08E2-41DF-9FB9-E2929BC8A079}" type="presParOf" srcId="{5E4B5B39-A486-4E2D-8BE2-C5141AEFE2F2}" destId="{EF828C5F-F467-4F68-8E50-09E374000E70}" srcOrd="1" destOrd="0" presId="urn:microsoft.com/office/officeart/2005/8/layout/orgChart1"/>
    <dgm:cxn modelId="{79661C3C-CDF7-4CA3-8C9F-A11060CFFE3E}" type="presParOf" srcId="{5E4B5B39-A486-4E2D-8BE2-C5141AEFE2F2}" destId="{A7E4C02E-DCEE-47FE-81AB-160BB07E4D70}" srcOrd="2" destOrd="0" presId="urn:microsoft.com/office/officeart/2005/8/layout/orgChart1"/>
    <dgm:cxn modelId="{AF355500-E33E-4AFA-9382-D0A89CA0BB6A}" type="presParOf" srcId="{D180D34D-99A5-44AD-930F-81EE75BA2F97}" destId="{A72BE7AE-2FC2-4521-BB40-51768CB93AD5}" srcOrd="2" destOrd="0" presId="urn:microsoft.com/office/officeart/2005/8/layout/orgChart1"/>
    <dgm:cxn modelId="{8E681F1F-F6B5-4D28-82CD-C9D63A5E4726}" type="presParOf" srcId="{7953C4BE-7B97-46E0-B06A-CBE9C4387418}" destId="{AC860352-7FE3-47C9-808C-38AE2EAE2B91}" srcOrd="2" destOrd="0" presId="urn:microsoft.com/office/officeart/2005/8/layout/orgChart1"/>
    <dgm:cxn modelId="{9AD40E64-F2FF-4281-A1B2-9D60797CE5B2}" type="presParOf" srcId="{7953C4BE-7B97-46E0-B06A-CBE9C4387418}" destId="{93E5C3D2-50C9-4C0A-A550-CDD581CBC69A}" srcOrd="3" destOrd="0" presId="urn:microsoft.com/office/officeart/2005/8/layout/orgChart1"/>
    <dgm:cxn modelId="{97CCC8E9-E376-4613-8C8E-FC8E9BCB936B}" type="presParOf" srcId="{93E5C3D2-50C9-4C0A-A550-CDD581CBC69A}" destId="{70ED7AE5-C827-41A7-B59F-E199056B0290}" srcOrd="0" destOrd="0" presId="urn:microsoft.com/office/officeart/2005/8/layout/orgChart1"/>
    <dgm:cxn modelId="{C4A2AA29-529B-4D06-8AA3-96D4338747C1}" type="presParOf" srcId="{70ED7AE5-C827-41A7-B59F-E199056B0290}" destId="{1A1BDEB9-01C1-4F8D-A503-FA025711002C}" srcOrd="0" destOrd="0" presId="urn:microsoft.com/office/officeart/2005/8/layout/orgChart1"/>
    <dgm:cxn modelId="{0CD61B7C-9BFC-4E48-8458-B501D09DD9B8}" type="presParOf" srcId="{70ED7AE5-C827-41A7-B59F-E199056B0290}" destId="{1AC06323-D4AF-449B-9BEF-5D0AA12DB7C4}" srcOrd="1" destOrd="0" presId="urn:microsoft.com/office/officeart/2005/8/layout/orgChart1"/>
    <dgm:cxn modelId="{941E050D-CF59-4196-87E5-F93F35C2B910}" type="presParOf" srcId="{93E5C3D2-50C9-4C0A-A550-CDD581CBC69A}" destId="{70D7DD53-DB15-427C-93A0-D59385D08820}" srcOrd="1" destOrd="0" presId="urn:microsoft.com/office/officeart/2005/8/layout/orgChart1"/>
    <dgm:cxn modelId="{AB71517F-6B2E-4CFB-8229-615E8E5191F9}" type="presParOf" srcId="{70D7DD53-DB15-427C-93A0-D59385D08820}" destId="{E6678829-CA25-432B-9573-CD5E68AED04B}" srcOrd="0" destOrd="0" presId="urn:microsoft.com/office/officeart/2005/8/layout/orgChart1"/>
    <dgm:cxn modelId="{D1AD9E72-54E2-46B1-AD11-E17EFE327AD1}" type="presParOf" srcId="{70D7DD53-DB15-427C-93A0-D59385D08820}" destId="{F0D00C7B-A62A-4BA8-88A8-CEA9C75ED8E8}" srcOrd="1" destOrd="0" presId="urn:microsoft.com/office/officeart/2005/8/layout/orgChart1"/>
    <dgm:cxn modelId="{AD555874-6465-42BF-9018-08F7735B7349}" type="presParOf" srcId="{F0D00C7B-A62A-4BA8-88A8-CEA9C75ED8E8}" destId="{6F859911-1D79-4710-90EB-04B19A58A60F}" srcOrd="0" destOrd="0" presId="urn:microsoft.com/office/officeart/2005/8/layout/orgChart1"/>
    <dgm:cxn modelId="{C47D79DB-8BA0-4CF5-ADD8-8E8E9C224520}" type="presParOf" srcId="{6F859911-1D79-4710-90EB-04B19A58A60F}" destId="{A83B1B75-62D4-4A5D-A25C-9A2C60407B58}" srcOrd="0" destOrd="0" presId="urn:microsoft.com/office/officeart/2005/8/layout/orgChart1"/>
    <dgm:cxn modelId="{935C7DA6-5701-4A0B-8C15-50AC13F55BE1}" type="presParOf" srcId="{6F859911-1D79-4710-90EB-04B19A58A60F}" destId="{16954345-3403-4FDA-AC3F-5BA5B427347F}" srcOrd="1" destOrd="0" presId="urn:microsoft.com/office/officeart/2005/8/layout/orgChart1"/>
    <dgm:cxn modelId="{61E66A26-5BD7-4DA6-931F-D9AEA5931A12}" type="presParOf" srcId="{F0D00C7B-A62A-4BA8-88A8-CEA9C75ED8E8}" destId="{17E1909C-4CEA-443F-8694-E1B78D6D0E9B}" srcOrd="1" destOrd="0" presId="urn:microsoft.com/office/officeart/2005/8/layout/orgChart1"/>
    <dgm:cxn modelId="{B3F65298-1C67-4050-B915-BA3130AB978D}" type="presParOf" srcId="{F0D00C7B-A62A-4BA8-88A8-CEA9C75ED8E8}" destId="{3F06DD76-9AE0-4936-B5E2-BA2B1F9E0DFA}" srcOrd="2" destOrd="0" presId="urn:microsoft.com/office/officeart/2005/8/layout/orgChart1"/>
    <dgm:cxn modelId="{67EB379D-EEFF-41CE-BDAB-DBF73F03A830}" type="presParOf" srcId="{93E5C3D2-50C9-4C0A-A550-CDD581CBC69A}" destId="{FA2A9615-A14C-4E5C-BC90-587F6D42D176}" srcOrd="2" destOrd="0" presId="urn:microsoft.com/office/officeart/2005/8/layout/orgChart1"/>
    <dgm:cxn modelId="{52460383-E275-48EC-AA5E-FB48A583B374}" type="presParOf" srcId="{7953C4BE-7B97-46E0-B06A-CBE9C4387418}" destId="{501F785D-592E-4B4D-9047-C27EB0D11896}" srcOrd="4" destOrd="0" presId="urn:microsoft.com/office/officeart/2005/8/layout/orgChart1"/>
    <dgm:cxn modelId="{33BD955D-A389-4F22-97B4-59890418B5DD}" type="presParOf" srcId="{7953C4BE-7B97-46E0-B06A-CBE9C4387418}" destId="{7B657721-402E-4C48-BD88-F4C0655B3E7B}" srcOrd="5" destOrd="0" presId="urn:microsoft.com/office/officeart/2005/8/layout/orgChart1"/>
    <dgm:cxn modelId="{BE031718-BBC5-472A-9C00-AAE541DA162C}" type="presParOf" srcId="{7B657721-402E-4C48-BD88-F4C0655B3E7B}" destId="{FF10F7F9-F914-4E06-96D6-B136961CE423}" srcOrd="0" destOrd="0" presId="urn:microsoft.com/office/officeart/2005/8/layout/orgChart1"/>
    <dgm:cxn modelId="{B0787F92-3B58-4D17-B43A-6AD4CB807839}" type="presParOf" srcId="{FF10F7F9-F914-4E06-96D6-B136961CE423}" destId="{86CF5ABD-ABD3-49B1-97EE-8E13DA768427}" srcOrd="0" destOrd="0" presId="urn:microsoft.com/office/officeart/2005/8/layout/orgChart1"/>
    <dgm:cxn modelId="{B26DE6EB-65F3-4F70-9026-664A862D07D6}" type="presParOf" srcId="{FF10F7F9-F914-4E06-96D6-B136961CE423}" destId="{D00DD572-F96D-4D49-AD97-F50452EDBECD}" srcOrd="1" destOrd="0" presId="urn:microsoft.com/office/officeart/2005/8/layout/orgChart1"/>
    <dgm:cxn modelId="{7FFE1F47-563D-4F5A-934E-DC39DFEF63BC}" type="presParOf" srcId="{7B657721-402E-4C48-BD88-F4C0655B3E7B}" destId="{4578549E-D0D4-4316-8A0C-6E5E1C28ACFE}" srcOrd="1" destOrd="0" presId="urn:microsoft.com/office/officeart/2005/8/layout/orgChart1"/>
    <dgm:cxn modelId="{0B864FA0-D8A3-464B-A291-E5C56ABA12D7}" type="presParOf" srcId="{7B657721-402E-4C48-BD88-F4C0655B3E7B}" destId="{C18B963F-2CBE-4DD8-8616-4A1A16649539}" srcOrd="2" destOrd="0" presId="urn:microsoft.com/office/officeart/2005/8/layout/orgChart1"/>
    <dgm:cxn modelId="{B830F3DF-9CF8-4B87-8A45-F44DB592FBFF}" type="presParOf" srcId="{7953C4BE-7B97-46E0-B06A-CBE9C4387418}" destId="{68DBD748-C42F-4AE1-8133-72ABBE223214}" srcOrd="6" destOrd="0" presId="urn:microsoft.com/office/officeart/2005/8/layout/orgChart1"/>
    <dgm:cxn modelId="{543F2702-EFE6-4A2E-AE4B-8AA603A6CBCA}" type="presParOf" srcId="{7953C4BE-7B97-46E0-B06A-CBE9C4387418}" destId="{A6FDC1C7-D9FD-49A9-85C1-6BDDF5C63E1D}" srcOrd="7" destOrd="0" presId="urn:microsoft.com/office/officeart/2005/8/layout/orgChart1"/>
    <dgm:cxn modelId="{D93425B5-BA03-4FE1-833F-1D6C7552DBB1}" type="presParOf" srcId="{A6FDC1C7-D9FD-49A9-85C1-6BDDF5C63E1D}" destId="{1D23E120-CFD0-48D9-B30A-3A3847BD2298}" srcOrd="0" destOrd="0" presId="urn:microsoft.com/office/officeart/2005/8/layout/orgChart1"/>
    <dgm:cxn modelId="{73E8FD13-DB34-4BCF-9190-024C53878B10}" type="presParOf" srcId="{1D23E120-CFD0-48D9-B30A-3A3847BD2298}" destId="{22479570-D738-47F3-8277-6518908D5C25}" srcOrd="0" destOrd="0" presId="urn:microsoft.com/office/officeart/2005/8/layout/orgChart1"/>
    <dgm:cxn modelId="{C599390D-7957-4026-B7E8-782CBFD3D68F}" type="presParOf" srcId="{1D23E120-CFD0-48D9-B30A-3A3847BD2298}" destId="{2D534ECD-210D-4455-857B-15E1B5465F34}" srcOrd="1" destOrd="0" presId="urn:microsoft.com/office/officeart/2005/8/layout/orgChart1"/>
    <dgm:cxn modelId="{D0132EAF-2247-4522-B141-815BFCE9CBA4}" type="presParOf" srcId="{A6FDC1C7-D9FD-49A9-85C1-6BDDF5C63E1D}" destId="{B011AD53-AFB7-4892-9FC5-5A0B7D8C9B5B}" srcOrd="1" destOrd="0" presId="urn:microsoft.com/office/officeart/2005/8/layout/orgChart1"/>
    <dgm:cxn modelId="{7D7F9DD2-BD3F-4706-ACB1-3497BDAFEF7D}" type="presParOf" srcId="{A6FDC1C7-D9FD-49A9-85C1-6BDDF5C63E1D}" destId="{1292A9C9-91A8-4F25-AFA8-EB373B9E0A90}" srcOrd="2" destOrd="0" presId="urn:microsoft.com/office/officeart/2005/8/layout/orgChart1"/>
    <dgm:cxn modelId="{26D9EA2B-2C4D-4B69-B803-4BA43EA9FA4B}" type="presParOf" srcId="{7953C4BE-7B97-46E0-B06A-CBE9C4387418}" destId="{02F1AFA6-BC40-4CB2-9888-40B93BAD9A6C}" srcOrd="8" destOrd="0" presId="urn:microsoft.com/office/officeart/2005/8/layout/orgChart1"/>
    <dgm:cxn modelId="{0766312C-294C-4805-B22C-4ABD03A0EF09}" type="presParOf" srcId="{7953C4BE-7B97-46E0-B06A-CBE9C4387418}" destId="{5C988A99-813A-4526-AFC9-5E77750C2D0C}" srcOrd="9" destOrd="0" presId="urn:microsoft.com/office/officeart/2005/8/layout/orgChart1"/>
    <dgm:cxn modelId="{28F4C656-CB20-47C0-B0EB-CA6C0D3C3862}" type="presParOf" srcId="{5C988A99-813A-4526-AFC9-5E77750C2D0C}" destId="{A3AD07CC-DF2F-496D-8903-319D7F0733F4}" srcOrd="0" destOrd="0" presId="urn:microsoft.com/office/officeart/2005/8/layout/orgChart1"/>
    <dgm:cxn modelId="{D0CC7539-DEE5-4DE6-AF29-679E10AC2FE2}" type="presParOf" srcId="{A3AD07CC-DF2F-496D-8903-319D7F0733F4}" destId="{7506ABA6-7034-4E6F-A83C-B1FC3E79F185}" srcOrd="0" destOrd="0" presId="urn:microsoft.com/office/officeart/2005/8/layout/orgChart1"/>
    <dgm:cxn modelId="{1491F2C1-FF94-4D79-A3CB-8B5DF711419B}" type="presParOf" srcId="{A3AD07CC-DF2F-496D-8903-319D7F0733F4}" destId="{8043239E-9F55-4CC4-82E6-E82F49A52243}" srcOrd="1" destOrd="0" presId="urn:microsoft.com/office/officeart/2005/8/layout/orgChart1"/>
    <dgm:cxn modelId="{42115F13-87A2-4D19-B268-82F87B964F26}" type="presParOf" srcId="{5C988A99-813A-4526-AFC9-5E77750C2D0C}" destId="{34297411-EDA5-456F-9D14-2A8DB2CE3526}" srcOrd="1" destOrd="0" presId="urn:microsoft.com/office/officeart/2005/8/layout/orgChart1"/>
    <dgm:cxn modelId="{DCAB8D77-9683-4D28-BE65-083F93494F83}" type="presParOf" srcId="{34297411-EDA5-456F-9D14-2A8DB2CE3526}" destId="{06E60A8A-72BD-4A94-9B88-6A198D2254DC}" srcOrd="0" destOrd="0" presId="urn:microsoft.com/office/officeart/2005/8/layout/orgChart1"/>
    <dgm:cxn modelId="{F205C7A5-A62B-48D1-8B0E-54ACD8BBEF83}" type="presParOf" srcId="{34297411-EDA5-456F-9D14-2A8DB2CE3526}" destId="{5334EA71-930F-4A26-ABB3-108DC0C16F46}" srcOrd="1" destOrd="0" presId="urn:microsoft.com/office/officeart/2005/8/layout/orgChart1"/>
    <dgm:cxn modelId="{5B707482-364D-4B5F-A037-61DC146671E3}" type="presParOf" srcId="{5334EA71-930F-4A26-ABB3-108DC0C16F46}" destId="{37337978-049B-45E7-8DE5-C8893E706CDD}" srcOrd="0" destOrd="0" presId="urn:microsoft.com/office/officeart/2005/8/layout/orgChart1"/>
    <dgm:cxn modelId="{7D401EC4-78AE-4A02-887C-5739DB9B9595}" type="presParOf" srcId="{37337978-049B-45E7-8DE5-C8893E706CDD}" destId="{36809064-53E6-444A-A541-47D057896D5C}" srcOrd="0" destOrd="0" presId="urn:microsoft.com/office/officeart/2005/8/layout/orgChart1"/>
    <dgm:cxn modelId="{2B259B1B-4DAC-4B3E-865B-A41D5663C229}" type="presParOf" srcId="{37337978-049B-45E7-8DE5-C8893E706CDD}" destId="{31356248-9F69-47AF-A368-A4E373D93067}" srcOrd="1" destOrd="0" presId="urn:microsoft.com/office/officeart/2005/8/layout/orgChart1"/>
    <dgm:cxn modelId="{5BAAFD22-3B71-48C7-B64B-C835CBC9B8DC}" type="presParOf" srcId="{5334EA71-930F-4A26-ABB3-108DC0C16F46}" destId="{E2046BF4-6E10-48A8-BE7E-A73736ED1C43}" srcOrd="1" destOrd="0" presId="urn:microsoft.com/office/officeart/2005/8/layout/orgChart1"/>
    <dgm:cxn modelId="{363176EF-A074-44E6-B2A6-845BD8B7D4AC}" type="presParOf" srcId="{5334EA71-930F-4A26-ABB3-108DC0C16F46}" destId="{DA65E480-6913-42E2-A84A-A3231C2A8F9B}" srcOrd="2" destOrd="0" presId="urn:microsoft.com/office/officeart/2005/8/layout/orgChart1"/>
    <dgm:cxn modelId="{AE63E8F8-3909-46BE-8CA8-EA9749834B76}" type="presParOf" srcId="{34297411-EDA5-456F-9D14-2A8DB2CE3526}" destId="{AA038D78-3D5C-4D7C-BF6D-151D4E9F6316}" srcOrd="2" destOrd="0" presId="urn:microsoft.com/office/officeart/2005/8/layout/orgChart1"/>
    <dgm:cxn modelId="{ADC527BF-3FD1-4713-B059-D07FACC2AB73}" type="presParOf" srcId="{34297411-EDA5-456F-9D14-2A8DB2CE3526}" destId="{1A694393-12BD-4B67-918E-83336DA7FB81}" srcOrd="3" destOrd="0" presId="urn:microsoft.com/office/officeart/2005/8/layout/orgChart1"/>
    <dgm:cxn modelId="{227A04ED-DE59-47D7-9DCB-6343BAFC5C58}" type="presParOf" srcId="{1A694393-12BD-4B67-918E-83336DA7FB81}" destId="{45850AD5-1685-4674-A128-65B9B7AB9EDA}" srcOrd="0" destOrd="0" presId="urn:microsoft.com/office/officeart/2005/8/layout/orgChart1"/>
    <dgm:cxn modelId="{273945FC-E118-454C-AB3C-E0CD6D1AC3E5}" type="presParOf" srcId="{45850AD5-1685-4674-A128-65B9B7AB9EDA}" destId="{0B2D1EC9-0B0F-4F58-B498-E146C58D352C}" srcOrd="0" destOrd="0" presId="urn:microsoft.com/office/officeart/2005/8/layout/orgChart1"/>
    <dgm:cxn modelId="{6E6314C8-599D-4C61-90CB-AA4E68788752}" type="presParOf" srcId="{45850AD5-1685-4674-A128-65B9B7AB9EDA}" destId="{63DC5AED-8701-4E72-9F6E-0E7C65C06514}" srcOrd="1" destOrd="0" presId="urn:microsoft.com/office/officeart/2005/8/layout/orgChart1"/>
    <dgm:cxn modelId="{8581A94B-FD37-4735-B5AB-BECC9C84D527}" type="presParOf" srcId="{1A694393-12BD-4B67-918E-83336DA7FB81}" destId="{DE0BDD74-2FD5-47E2-A2D0-66F47FFB0807}" srcOrd="1" destOrd="0" presId="urn:microsoft.com/office/officeart/2005/8/layout/orgChart1"/>
    <dgm:cxn modelId="{D23AE265-8D1A-4486-B415-9E4860BE4BA9}" type="presParOf" srcId="{1A694393-12BD-4B67-918E-83336DA7FB81}" destId="{83486BCB-0D41-4304-AC49-858413A9C952}" srcOrd="2" destOrd="0" presId="urn:microsoft.com/office/officeart/2005/8/layout/orgChart1"/>
    <dgm:cxn modelId="{2E14026E-16BA-4AC4-A228-9FC46FE379E9}" type="presParOf" srcId="{34297411-EDA5-456F-9D14-2A8DB2CE3526}" destId="{1AF06CC8-7495-4F2C-9C3D-CDBD0FD96821}" srcOrd="4" destOrd="0" presId="urn:microsoft.com/office/officeart/2005/8/layout/orgChart1"/>
    <dgm:cxn modelId="{CF9FAD12-E73B-41FA-B231-40C4E6B74E6F}" type="presParOf" srcId="{34297411-EDA5-456F-9D14-2A8DB2CE3526}" destId="{EB38F360-345C-42D7-A789-5ED90A3D3D0A}" srcOrd="5" destOrd="0" presId="urn:microsoft.com/office/officeart/2005/8/layout/orgChart1"/>
    <dgm:cxn modelId="{CD803432-6F80-4060-89DE-65E856B8FEBF}" type="presParOf" srcId="{EB38F360-345C-42D7-A789-5ED90A3D3D0A}" destId="{B48C004C-2644-4B11-8D5B-EB84A687FDF9}" srcOrd="0" destOrd="0" presId="urn:microsoft.com/office/officeart/2005/8/layout/orgChart1"/>
    <dgm:cxn modelId="{B0AC974A-5657-4747-94C6-1265A3B42D68}" type="presParOf" srcId="{B48C004C-2644-4B11-8D5B-EB84A687FDF9}" destId="{A6FEB86E-6C55-4A6C-A051-3F78800761B5}" srcOrd="0" destOrd="0" presId="urn:microsoft.com/office/officeart/2005/8/layout/orgChart1"/>
    <dgm:cxn modelId="{ED9D7188-D52D-49B2-84BC-2BCCEFD53CE5}" type="presParOf" srcId="{B48C004C-2644-4B11-8D5B-EB84A687FDF9}" destId="{C881692D-D12E-45F5-9A35-56B081D6F91D}" srcOrd="1" destOrd="0" presId="urn:microsoft.com/office/officeart/2005/8/layout/orgChart1"/>
    <dgm:cxn modelId="{682F7BC2-2BB2-488A-8501-513DD995AA1D}" type="presParOf" srcId="{EB38F360-345C-42D7-A789-5ED90A3D3D0A}" destId="{3FCDCA7C-E676-4ADF-AC2B-E46999B35545}" srcOrd="1" destOrd="0" presId="urn:microsoft.com/office/officeart/2005/8/layout/orgChart1"/>
    <dgm:cxn modelId="{AE6EA8C4-F633-4138-B1E3-F450BA0B5974}" type="presParOf" srcId="{EB38F360-345C-42D7-A789-5ED90A3D3D0A}" destId="{09B4F1CB-EDA7-4FCA-8249-144B2E186C11}" srcOrd="2" destOrd="0" presId="urn:microsoft.com/office/officeart/2005/8/layout/orgChart1"/>
    <dgm:cxn modelId="{B53B83FE-51A1-4A2C-A4A8-743E8D40E324}" type="presParOf" srcId="{5C988A99-813A-4526-AFC9-5E77750C2D0C}" destId="{57FCD45E-9EB8-4B9A-89ED-005ADDD7187A}" srcOrd="2" destOrd="0" presId="urn:microsoft.com/office/officeart/2005/8/layout/orgChart1"/>
    <dgm:cxn modelId="{A6C26F21-F831-4BEE-9DAC-5DC9A2E189A7}" type="presParOf" srcId="{7953C4BE-7B97-46E0-B06A-CBE9C4387418}" destId="{1D018E4C-FCFA-4C9E-9F11-7FD6187FB77C}" srcOrd="10" destOrd="0" presId="urn:microsoft.com/office/officeart/2005/8/layout/orgChart1"/>
    <dgm:cxn modelId="{A0823013-33A1-4227-B4AD-4EC4E9872CD0}" type="presParOf" srcId="{7953C4BE-7B97-46E0-B06A-CBE9C4387418}" destId="{0B7A535F-40D8-4BE2-B928-18A520CD51AC}" srcOrd="11" destOrd="0" presId="urn:microsoft.com/office/officeart/2005/8/layout/orgChart1"/>
    <dgm:cxn modelId="{ABE294A6-C122-410E-886D-B58330AC0A45}" type="presParOf" srcId="{0B7A535F-40D8-4BE2-B928-18A520CD51AC}" destId="{A2648222-F90B-4AFB-A8BD-AB7A9E8F03BC}" srcOrd="0" destOrd="0" presId="urn:microsoft.com/office/officeart/2005/8/layout/orgChart1"/>
    <dgm:cxn modelId="{EA2F367C-B988-49D9-AC0E-B64C69193D0B}" type="presParOf" srcId="{A2648222-F90B-4AFB-A8BD-AB7A9E8F03BC}" destId="{B9410FC4-C8C0-436C-9F8E-136448AF7616}" srcOrd="0" destOrd="0" presId="urn:microsoft.com/office/officeart/2005/8/layout/orgChart1"/>
    <dgm:cxn modelId="{CA793242-78D2-4AB6-9617-984996FE36B9}" type="presParOf" srcId="{A2648222-F90B-4AFB-A8BD-AB7A9E8F03BC}" destId="{4D1E19B0-B58C-4B3F-9EAD-D67F7640AEDD}" srcOrd="1" destOrd="0" presId="urn:microsoft.com/office/officeart/2005/8/layout/orgChart1"/>
    <dgm:cxn modelId="{BCA52401-00EF-4160-BDEB-05C59E54B0FA}" type="presParOf" srcId="{0B7A535F-40D8-4BE2-B928-18A520CD51AC}" destId="{AFBFAC60-5BB5-4C61-A7DF-D9258AD5F551}" srcOrd="1" destOrd="0" presId="urn:microsoft.com/office/officeart/2005/8/layout/orgChart1"/>
    <dgm:cxn modelId="{C80EB393-EDD8-40AE-A432-08976949773D}" type="presParOf" srcId="{AFBFAC60-5BB5-4C61-A7DF-D9258AD5F551}" destId="{AEA85A0C-B9FD-443A-BC70-C7B0F0D726EA}" srcOrd="0" destOrd="0" presId="urn:microsoft.com/office/officeart/2005/8/layout/orgChart1"/>
    <dgm:cxn modelId="{966F8EB9-C7CE-41AD-8F00-90A96C75BAC0}" type="presParOf" srcId="{AFBFAC60-5BB5-4C61-A7DF-D9258AD5F551}" destId="{DA09C2C8-11E2-4FB6-9490-A3B3F5FA7773}" srcOrd="1" destOrd="0" presId="urn:microsoft.com/office/officeart/2005/8/layout/orgChart1"/>
    <dgm:cxn modelId="{9FE014DC-493E-4899-B06C-12855D5D8F40}" type="presParOf" srcId="{DA09C2C8-11E2-4FB6-9490-A3B3F5FA7773}" destId="{979E74F5-29ED-4D0F-9B57-4992B7589ED5}" srcOrd="0" destOrd="0" presId="urn:microsoft.com/office/officeart/2005/8/layout/orgChart1"/>
    <dgm:cxn modelId="{E29975DD-8C10-42D0-8C3B-D20B03CECA2C}" type="presParOf" srcId="{979E74F5-29ED-4D0F-9B57-4992B7589ED5}" destId="{372510D4-0DC7-4354-8FE8-2B1A0DD6AC39}" srcOrd="0" destOrd="0" presId="urn:microsoft.com/office/officeart/2005/8/layout/orgChart1"/>
    <dgm:cxn modelId="{22D0979E-1B9E-4D8D-A8B6-0AE01FA971B1}" type="presParOf" srcId="{979E74F5-29ED-4D0F-9B57-4992B7589ED5}" destId="{7DC708AA-BEEA-4D51-BE21-4DB99427A5BB}" srcOrd="1" destOrd="0" presId="urn:microsoft.com/office/officeart/2005/8/layout/orgChart1"/>
    <dgm:cxn modelId="{FE6A1C23-7E1E-4C87-A991-97289581D836}" type="presParOf" srcId="{DA09C2C8-11E2-4FB6-9490-A3B3F5FA7773}" destId="{F62C44DD-0FEB-4010-A3B7-7ADE2934BF6D}" srcOrd="1" destOrd="0" presId="urn:microsoft.com/office/officeart/2005/8/layout/orgChart1"/>
    <dgm:cxn modelId="{26424626-328A-4CF5-9CFC-0B8349173517}" type="presParOf" srcId="{DA09C2C8-11E2-4FB6-9490-A3B3F5FA7773}" destId="{FE103EE6-2A1A-4BA7-AA39-4DC3436536F0}" srcOrd="2" destOrd="0" presId="urn:microsoft.com/office/officeart/2005/8/layout/orgChart1"/>
    <dgm:cxn modelId="{4C9CDBD4-3BFF-41A6-9921-6CBA4810CBF0}" type="presParOf" srcId="{AFBFAC60-5BB5-4C61-A7DF-D9258AD5F551}" destId="{8F04C18E-A816-4DA7-B094-113022522829}" srcOrd="2" destOrd="0" presId="urn:microsoft.com/office/officeart/2005/8/layout/orgChart1"/>
    <dgm:cxn modelId="{3E016CB2-49C0-427C-B387-CD1CBEBEA463}" type="presParOf" srcId="{AFBFAC60-5BB5-4C61-A7DF-D9258AD5F551}" destId="{9004212D-F6BA-41B6-A24F-F6F745E17FAC}" srcOrd="3" destOrd="0" presId="urn:microsoft.com/office/officeart/2005/8/layout/orgChart1"/>
    <dgm:cxn modelId="{6E022C8B-42C2-4CCC-8384-22C3FE03E1C5}" type="presParOf" srcId="{9004212D-F6BA-41B6-A24F-F6F745E17FAC}" destId="{B331D810-A09E-4F08-97E2-5CEA9093759D}" srcOrd="0" destOrd="0" presId="urn:microsoft.com/office/officeart/2005/8/layout/orgChart1"/>
    <dgm:cxn modelId="{AEED8A5D-8329-43D2-A00A-D03F286F486C}" type="presParOf" srcId="{B331D810-A09E-4F08-97E2-5CEA9093759D}" destId="{3D055078-CD89-4DE9-9211-35D17674BDEE}" srcOrd="0" destOrd="0" presId="urn:microsoft.com/office/officeart/2005/8/layout/orgChart1"/>
    <dgm:cxn modelId="{62168861-1F1B-4381-A5C0-93776D08A5C3}" type="presParOf" srcId="{B331D810-A09E-4F08-97E2-5CEA9093759D}" destId="{84230892-EC39-4DBD-9834-14E082AE8449}" srcOrd="1" destOrd="0" presId="urn:microsoft.com/office/officeart/2005/8/layout/orgChart1"/>
    <dgm:cxn modelId="{ACB41773-0C53-447E-9EB4-E62E06D3118E}" type="presParOf" srcId="{9004212D-F6BA-41B6-A24F-F6F745E17FAC}" destId="{09837B2B-24AD-4708-B60B-5F7C2E24F3D5}" srcOrd="1" destOrd="0" presId="urn:microsoft.com/office/officeart/2005/8/layout/orgChart1"/>
    <dgm:cxn modelId="{588ABDFC-AC9F-403F-9B6B-03F127A0D659}" type="presParOf" srcId="{9004212D-F6BA-41B6-A24F-F6F745E17FAC}" destId="{8EEDE3E3-EE30-4A64-8971-07649587DAF3}" srcOrd="2" destOrd="0" presId="urn:microsoft.com/office/officeart/2005/8/layout/orgChart1"/>
    <dgm:cxn modelId="{7CAA80CB-B3B4-431D-A7DA-F6EF079A137F}" type="presParOf" srcId="{AFBFAC60-5BB5-4C61-A7DF-D9258AD5F551}" destId="{E88F5A94-6624-4690-A57D-086479538108}" srcOrd="4" destOrd="0" presId="urn:microsoft.com/office/officeart/2005/8/layout/orgChart1"/>
    <dgm:cxn modelId="{EB122D1D-3DB8-4F4B-91FB-E30A7F0DB475}" type="presParOf" srcId="{AFBFAC60-5BB5-4C61-A7DF-D9258AD5F551}" destId="{763BF5A0-0AF4-4137-A39C-5BC0430010B9}" srcOrd="5" destOrd="0" presId="urn:microsoft.com/office/officeart/2005/8/layout/orgChart1"/>
    <dgm:cxn modelId="{71CE43E5-8CEA-4A7A-919C-47AB7C19433A}" type="presParOf" srcId="{763BF5A0-0AF4-4137-A39C-5BC0430010B9}" destId="{710D4965-C1ED-4590-9FDD-5A929E91CF90}" srcOrd="0" destOrd="0" presId="urn:microsoft.com/office/officeart/2005/8/layout/orgChart1"/>
    <dgm:cxn modelId="{990BC08D-9F16-4836-8004-7E576BD01E6F}" type="presParOf" srcId="{710D4965-C1ED-4590-9FDD-5A929E91CF90}" destId="{8FA61C57-8CF4-4F15-8364-586B8974AC12}" srcOrd="0" destOrd="0" presId="urn:microsoft.com/office/officeart/2005/8/layout/orgChart1"/>
    <dgm:cxn modelId="{CD765C74-83A0-47A5-AA3A-11A21081EE6B}" type="presParOf" srcId="{710D4965-C1ED-4590-9FDD-5A929E91CF90}" destId="{A3F9FA92-627A-4417-B8C2-AED9E735A4D7}" srcOrd="1" destOrd="0" presId="urn:microsoft.com/office/officeart/2005/8/layout/orgChart1"/>
    <dgm:cxn modelId="{3632D25F-EEB3-4070-8AF7-40210C558F9D}" type="presParOf" srcId="{763BF5A0-0AF4-4137-A39C-5BC0430010B9}" destId="{4E75F4CE-4E71-4AEE-8C23-DE848092A22E}" srcOrd="1" destOrd="0" presId="urn:microsoft.com/office/officeart/2005/8/layout/orgChart1"/>
    <dgm:cxn modelId="{24A030E9-E20C-450A-B1BD-515B86C8DD32}" type="presParOf" srcId="{763BF5A0-0AF4-4137-A39C-5BC0430010B9}" destId="{A5AE976E-69F1-4BBC-88A7-E44521B014CB}" srcOrd="2" destOrd="0" presId="urn:microsoft.com/office/officeart/2005/8/layout/orgChart1"/>
    <dgm:cxn modelId="{1217092F-ED83-4768-BDC9-119921346F7A}" type="presParOf" srcId="{AFBFAC60-5BB5-4C61-A7DF-D9258AD5F551}" destId="{B0301968-87A6-4634-BCF6-F4711885887A}" srcOrd="6" destOrd="0" presId="urn:microsoft.com/office/officeart/2005/8/layout/orgChart1"/>
    <dgm:cxn modelId="{68AFA82D-AAD5-4743-8CBF-3D1895EA4F82}" type="presParOf" srcId="{AFBFAC60-5BB5-4C61-A7DF-D9258AD5F551}" destId="{590BD15E-6035-4E3A-A28C-81348E646FCF}" srcOrd="7" destOrd="0" presId="urn:microsoft.com/office/officeart/2005/8/layout/orgChart1"/>
    <dgm:cxn modelId="{20E6090B-76B4-4FD9-B499-F798A57B5694}" type="presParOf" srcId="{590BD15E-6035-4E3A-A28C-81348E646FCF}" destId="{BE83C1EB-7C21-4ED8-9674-B960F79B9716}" srcOrd="0" destOrd="0" presId="urn:microsoft.com/office/officeart/2005/8/layout/orgChart1"/>
    <dgm:cxn modelId="{BA022D6A-262C-480A-B627-6CB0203E4365}" type="presParOf" srcId="{BE83C1EB-7C21-4ED8-9674-B960F79B9716}" destId="{2F80FB6A-479F-4A0A-B7C1-19DD121BE521}" srcOrd="0" destOrd="0" presId="urn:microsoft.com/office/officeart/2005/8/layout/orgChart1"/>
    <dgm:cxn modelId="{251F2D73-3248-4777-BFC9-0F09D7A632CD}" type="presParOf" srcId="{BE83C1EB-7C21-4ED8-9674-B960F79B9716}" destId="{30F253C7-A11C-4463-97DA-D15D3172B77A}" srcOrd="1" destOrd="0" presId="urn:microsoft.com/office/officeart/2005/8/layout/orgChart1"/>
    <dgm:cxn modelId="{B618A059-3768-4418-AC58-C0027770CA62}" type="presParOf" srcId="{590BD15E-6035-4E3A-A28C-81348E646FCF}" destId="{1CEF73AF-261D-4413-A7E2-01601F1366D3}" srcOrd="1" destOrd="0" presId="urn:microsoft.com/office/officeart/2005/8/layout/orgChart1"/>
    <dgm:cxn modelId="{1336FA3E-D0EC-424F-B053-FA2377C720A7}" type="presParOf" srcId="{590BD15E-6035-4E3A-A28C-81348E646FCF}" destId="{DEC739CB-7506-4243-95EB-587F2473EAAC}" srcOrd="2" destOrd="0" presId="urn:microsoft.com/office/officeart/2005/8/layout/orgChart1"/>
    <dgm:cxn modelId="{40A70873-10ED-4265-B595-0811FAACE46D}" type="presParOf" srcId="{0B7A535F-40D8-4BE2-B928-18A520CD51AC}" destId="{94C9F76F-018B-4977-8066-01141414045B}" srcOrd="2" destOrd="0" presId="urn:microsoft.com/office/officeart/2005/8/layout/orgChart1"/>
    <dgm:cxn modelId="{A945CC65-34B1-4F69-ACF2-8BAD2B6B4C53}" type="presParOf" srcId="{24CCA349-3222-4124-9AD2-3C4A4CE7AA3F}" destId="{F389BA4D-6F06-4F7B-971A-041129E2AA3D}" srcOrd="2" destOrd="0" presId="urn:microsoft.com/office/officeart/2005/8/layout/orgChart1"/>
    <dgm:cxn modelId="{D52BADD1-0D7F-488E-A819-D70C3AB84AF0}" type="presParOf" srcId="{EA68481E-BA0D-4B93-B362-6C1EC278008F}" destId="{84FEE2D5-9B5D-404E-9F86-649F45C930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99E06-0A8D-471B-AD8A-CD5AE240239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E99B527-4A19-4ED5-AC95-0D97B2FDCB63}">
      <dgm:prSet/>
      <dgm:spPr/>
      <dgm:t>
        <a:bodyPr/>
        <a:lstStyle/>
        <a:p>
          <a:pPr>
            <a:defRPr cap="all"/>
          </a:pPr>
          <a:r>
            <a:rPr lang="en-US" b="1"/>
            <a:t>Forum Page</a:t>
          </a:r>
          <a:endParaRPr lang="en-US"/>
        </a:p>
      </dgm:t>
    </dgm:pt>
    <dgm:pt modelId="{8982B2AF-40E3-4E08-858A-0A5D58263BDE}" type="parTrans" cxnId="{CF55C35C-3644-4A3D-8712-AB578242F82A}">
      <dgm:prSet/>
      <dgm:spPr/>
      <dgm:t>
        <a:bodyPr/>
        <a:lstStyle/>
        <a:p>
          <a:endParaRPr lang="en-US"/>
        </a:p>
      </dgm:t>
    </dgm:pt>
    <dgm:pt modelId="{1E12AB8B-A183-4761-A117-8FB314CA960F}" type="sibTrans" cxnId="{CF55C35C-3644-4A3D-8712-AB578242F82A}">
      <dgm:prSet/>
      <dgm:spPr/>
      <dgm:t>
        <a:bodyPr/>
        <a:lstStyle/>
        <a:p>
          <a:endParaRPr lang="en-US"/>
        </a:p>
      </dgm:t>
    </dgm:pt>
    <dgm:pt modelId="{D0785EDF-01FE-4FB2-B6C0-18055B652A90}">
      <dgm:prSet/>
      <dgm:spPr/>
      <dgm:t>
        <a:bodyPr/>
        <a:lstStyle/>
        <a:p>
          <a:pPr>
            <a:defRPr cap="all"/>
          </a:pPr>
          <a:r>
            <a:rPr lang="en-US" b="1"/>
            <a:t>Job Listings Page</a:t>
          </a:r>
          <a:endParaRPr lang="en-US"/>
        </a:p>
      </dgm:t>
    </dgm:pt>
    <dgm:pt modelId="{1A90F96D-5339-4733-8E39-D1BE1DEDACCB}" type="parTrans" cxnId="{6DB15483-063F-4894-BD48-27922CF0A8E3}">
      <dgm:prSet/>
      <dgm:spPr/>
      <dgm:t>
        <a:bodyPr/>
        <a:lstStyle/>
        <a:p>
          <a:endParaRPr lang="en-US"/>
        </a:p>
      </dgm:t>
    </dgm:pt>
    <dgm:pt modelId="{93A5B18A-95B0-45D5-90F2-2B2B3EBEE6AD}" type="sibTrans" cxnId="{6DB15483-063F-4894-BD48-27922CF0A8E3}">
      <dgm:prSet/>
      <dgm:spPr/>
      <dgm:t>
        <a:bodyPr/>
        <a:lstStyle/>
        <a:p>
          <a:endParaRPr lang="en-US"/>
        </a:p>
      </dgm:t>
    </dgm:pt>
    <dgm:pt modelId="{43128C89-535A-4205-A007-EAB580F87C6C}">
      <dgm:prSet/>
      <dgm:spPr/>
      <dgm:t>
        <a:bodyPr/>
        <a:lstStyle/>
        <a:p>
          <a:pPr>
            <a:defRPr cap="all"/>
          </a:pPr>
          <a:r>
            <a:rPr lang="en-US" b="1"/>
            <a:t>Account/Profile Creation</a:t>
          </a:r>
          <a:endParaRPr lang="en-US"/>
        </a:p>
      </dgm:t>
    </dgm:pt>
    <dgm:pt modelId="{887ADDA6-E481-4674-947D-BD2EDBAF5BB2}" type="parTrans" cxnId="{A898CDAA-F8D7-419F-909B-2A0D7893BD63}">
      <dgm:prSet/>
      <dgm:spPr/>
      <dgm:t>
        <a:bodyPr/>
        <a:lstStyle/>
        <a:p>
          <a:endParaRPr lang="en-US"/>
        </a:p>
      </dgm:t>
    </dgm:pt>
    <dgm:pt modelId="{D81F29AE-41D6-45A2-8E02-FDDDA6521391}" type="sibTrans" cxnId="{A898CDAA-F8D7-419F-909B-2A0D7893BD63}">
      <dgm:prSet/>
      <dgm:spPr/>
      <dgm:t>
        <a:bodyPr/>
        <a:lstStyle/>
        <a:p>
          <a:endParaRPr lang="en-US"/>
        </a:p>
      </dgm:t>
    </dgm:pt>
    <dgm:pt modelId="{D98EECF0-C6CF-4123-9CDD-3430E8B7C9EB}" type="pres">
      <dgm:prSet presAssocID="{52499E06-0A8D-471B-AD8A-CD5AE2402399}" presName="root" presStyleCnt="0">
        <dgm:presLayoutVars>
          <dgm:dir/>
          <dgm:resizeHandles val="exact"/>
        </dgm:presLayoutVars>
      </dgm:prSet>
      <dgm:spPr/>
    </dgm:pt>
    <dgm:pt modelId="{B44F7820-CBDC-4380-B367-E4C48BD1B919}" type="pres">
      <dgm:prSet presAssocID="{3E99B527-4A19-4ED5-AC95-0D97B2FDCB63}" presName="compNode" presStyleCnt="0"/>
      <dgm:spPr/>
    </dgm:pt>
    <dgm:pt modelId="{F1F696EA-01DE-4951-8253-B6859C6AEE3F}" type="pres">
      <dgm:prSet presAssocID="{3E99B527-4A19-4ED5-AC95-0D97B2FDCB63}" presName="iconBgRect" presStyleLbl="bgShp" presStyleIdx="0" presStyleCnt="3"/>
      <dgm:spPr/>
    </dgm:pt>
    <dgm:pt modelId="{0CE49538-2744-4ED1-93DF-8A87D837D99E}" type="pres">
      <dgm:prSet presAssocID="{3E99B527-4A19-4ED5-AC95-0D97B2FDCB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52FA38-FD12-4CDC-A0D9-03190CD167BE}" type="pres">
      <dgm:prSet presAssocID="{3E99B527-4A19-4ED5-AC95-0D97B2FDCB63}" presName="spaceRect" presStyleCnt="0"/>
      <dgm:spPr/>
    </dgm:pt>
    <dgm:pt modelId="{7F9B377B-FD49-485B-B778-C55BB4192AB8}" type="pres">
      <dgm:prSet presAssocID="{3E99B527-4A19-4ED5-AC95-0D97B2FDCB63}" presName="textRect" presStyleLbl="revTx" presStyleIdx="0" presStyleCnt="3">
        <dgm:presLayoutVars>
          <dgm:chMax val="1"/>
          <dgm:chPref val="1"/>
        </dgm:presLayoutVars>
      </dgm:prSet>
      <dgm:spPr/>
    </dgm:pt>
    <dgm:pt modelId="{45642EF4-64DA-4E33-AD3B-EF7D18FEE42F}" type="pres">
      <dgm:prSet presAssocID="{1E12AB8B-A183-4761-A117-8FB314CA960F}" presName="sibTrans" presStyleCnt="0"/>
      <dgm:spPr/>
    </dgm:pt>
    <dgm:pt modelId="{9F0FA29A-4B63-4565-BFBE-3F16E9AAC59A}" type="pres">
      <dgm:prSet presAssocID="{D0785EDF-01FE-4FB2-B6C0-18055B652A90}" presName="compNode" presStyleCnt="0"/>
      <dgm:spPr/>
    </dgm:pt>
    <dgm:pt modelId="{36DE374B-12C8-41D8-98CA-515E8C519832}" type="pres">
      <dgm:prSet presAssocID="{D0785EDF-01FE-4FB2-B6C0-18055B652A90}" presName="iconBgRect" presStyleLbl="bgShp" presStyleIdx="1" presStyleCnt="3"/>
      <dgm:spPr/>
    </dgm:pt>
    <dgm:pt modelId="{DC516ABE-9CE4-4C8A-A0CC-DE63238BD555}" type="pres">
      <dgm:prSet presAssocID="{D0785EDF-01FE-4FB2-B6C0-18055B652A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B5D25F8-9E3B-4D64-96A8-EFD0965001B7}" type="pres">
      <dgm:prSet presAssocID="{D0785EDF-01FE-4FB2-B6C0-18055B652A90}" presName="spaceRect" presStyleCnt="0"/>
      <dgm:spPr/>
    </dgm:pt>
    <dgm:pt modelId="{42F8A553-4D4D-4EF2-BC36-A4689E6886F8}" type="pres">
      <dgm:prSet presAssocID="{D0785EDF-01FE-4FB2-B6C0-18055B652A90}" presName="textRect" presStyleLbl="revTx" presStyleIdx="1" presStyleCnt="3">
        <dgm:presLayoutVars>
          <dgm:chMax val="1"/>
          <dgm:chPref val="1"/>
        </dgm:presLayoutVars>
      </dgm:prSet>
      <dgm:spPr/>
    </dgm:pt>
    <dgm:pt modelId="{F89C2C3F-A9C3-49C1-989D-8644BE0E6B59}" type="pres">
      <dgm:prSet presAssocID="{93A5B18A-95B0-45D5-90F2-2B2B3EBEE6AD}" presName="sibTrans" presStyleCnt="0"/>
      <dgm:spPr/>
    </dgm:pt>
    <dgm:pt modelId="{EF988F03-CAA6-40C1-9029-1643EF853E9C}" type="pres">
      <dgm:prSet presAssocID="{43128C89-535A-4205-A007-EAB580F87C6C}" presName="compNode" presStyleCnt="0"/>
      <dgm:spPr/>
    </dgm:pt>
    <dgm:pt modelId="{F7599E9B-20D5-48C9-A169-FEBC35EE6937}" type="pres">
      <dgm:prSet presAssocID="{43128C89-535A-4205-A007-EAB580F87C6C}" presName="iconBgRect" presStyleLbl="bgShp" presStyleIdx="2" presStyleCnt="3"/>
      <dgm:spPr/>
    </dgm:pt>
    <dgm:pt modelId="{2C533FAC-D81C-4F0A-A17E-50AF059C356D}" type="pres">
      <dgm:prSet presAssocID="{43128C89-535A-4205-A007-EAB580F87C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6334C89-AC4F-4F2C-AD73-9D78535FAE39}" type="pres">
      <dgm:prSet presAssocID="{43128C89-535A-4205-A007-EAB580F87C6C}" presName="spaceRect" presStyleCnt="0"/>
      <dgm:spPr/>
    </dgm:pt>
    <dgm:pt modelId="{673F3D11-FA19-4430-8ACD-151FCA6C29A7}" type="pres">
      <dgm:prSet presAssocID="{43128C89-535A-4205-A007-EAB580F87C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55C35C-3644-4A3D-8712-AB578242F82A}" srcId="{52499E06-0A8D-471B-AD8A-CD5AE2402399}" destId="{3E99B527-4A19-4ED5-AC95-0D97B2FDCB63}" srcOrd="0" destOrd="0" parTransId="{8982B2AF-40E3-4E08-858A-0A5D58263BDE}" sibTransId="{1E12AB8B-A183-4761-A117-8FB314CA960F}"/>
    <dgm:cxn modelId="{6DB15483-063F-4894-BD48-27922CF0A8E3}" srcId="{52499E06-0A8D-471B-AD8A-CD5AE2402399}" destId="{D0785EDF-01FE-4FB2-B6C0-18055B652A90}" srcOrd="1" destOrd="0" parTransId="{1A90F96D-5339-4733-8E39-D1BE1DEDACCB}" sibTransId="{93A5B18A-95B0-45D5-90F2-2B2B3EBEE6AD}"/>
    <dgm:cxn modelId="{5BCD988B-E92B-4AE9-8315-7A5DA3B4B2E4}" type="presOf" srcId="{43128C89-535A-4205-A007-EAB580F87C6C}" destId="{673F3D11-FA19-4430-8ACD-151FCA6C29A7}" srcOrd="0" destOrd="0" presId="urn:microsoft.com/office/officeart/2018/5/layout/IconCircleLabelList"/>
    <dgm:cxn modelId="{A898CDAA-F8D7-419F-909B-2A0D7893BD63}" srcId="{52499E06-0A8D-471B-AD8A-CD5AE2402399}" destId="{43128C89-535A-4205-A007-EAB580F87C6C}" srcOrd="2" destOrd="0" parTransId="{887ADDA6-E481-4674-947D-BD2EDBAF5BB2}" sibTransId="{D81F29AE-41D6-45A2-8E02-FDDDA6521391}"/>
    <dgm:cxn modelId="{52F1E7DC-A4FE-4500-B2F8-B0E578F3C341}" type="presOf" srcId="{3E99B527-4A19-4ED5-AC95-0D97B2FDCB63}" destId="{7F9B377B-FD49-485B-B778-C55BB4192AB8}" srcOrd="0" destOrd="0" presId="urn:microsoft.com/office/officeart/2018/5/layout/IconCircleLabelList"/>
    <dgm:cxn modelId="{F04E05E1-63E0-4F03-BF67-A2F35AA78061}" type="presOf" srcId="{52499E06-0A8D-471B-AD8A-CD5AE2402399}" destId="{D98EECF0-C6CF-4123-9CDD-3430E8B7C9EB}" srcOrd="0" destOrd="0" presId="urn:microsoft.com/office/officeart/2018/5/layout/IconCircleLabelList"/>
    <dgm:cxn modelId="{756A91F6-CE09-45D0-95EE-2BD254F9C7C2}" type="presOf" srcId="{D0785EDF-01FE-4FB2-B6C0-18055B652A90}" destId="{42F8A553-4D4D-4EF2-BC36-A4689E6886F8}" srcOrd="0" destOrd="0" presId="urn:microsoft.com/office/officeart/2018/5/layout/IconCircleLabelList"/>
    <dgm:cxn modelId="{15A78B81-DB91-4A30-AC99-618F4DEB9EED}" type="presParOf" srcId="{D98EECF0-C6CF-4123-9CDD-3430E8B7C9EB}" destId="{B44F7820-CBDC-4380-B367-E4C48BD1B919}" srcOrd="0" destOrd="0" presId="urn:microsoft.com/office/officeart/2018/5/layout/IconCircleLabelList"/>
    <dgm:cxn modelId="{7B306584-DEF2-4CD7-A582-3813425F474E}" type="presParOf" srcId="{B44F7820-CBDC-4380-B367-E4C48BD1B919}" destId="{F1F696EA-01DE-4951-8253-B6859C6AEE3F}" srcOrd="0" destOrd="0" presId="urn:microsoft.com/office/officeart/2018/5/layout/IconCircleLabelList"/>
    <dgm:cxn modelId="{4A9BFB72-9A9D-45BF-9A47-730B380C29C2}" type="presParOf" srcId="{B44F7820-CBDC-4380-B367-E4C48BD1B919}" destId="{0CE49538-2744-4ED1-93DF-8A87D837D99E}" srcOrd="1" destOrd="0" presId="urn:microsoft.com/office/officeart/2018/5/layout/IconCircleLabelList"/>
    <dgm:cxn modelId="{B87E4265-BD47-45D2-A0C4-1010F262288F}" type="presParOf" srcId="{B44F7820-CBDC-4380-B367-E4C48BD1B919}" destId="{E952FA38-FD12-4CDC-A0D9-03190CD167BE}" srcOrd="2" destOrd="0" presId="urn:microsoft.com/office/officeart/2018/5/layout/IconCircleLabelList"/>
    <dgm:cxn modelId="{54D3BB18-E926-4C85-8589-02A2DEBB8369}" type="presParOf" srcId="{B44F7820-CBDC-4380-B367-E4C48BD1B919}" destId="{7F9B377B-FD49-485B-B778-C55BB4192AB8}" srcOrd="3" destOrd="0" presId="urn:microsoft.com/office/officeart/2018/5/layout/IconCircleLabelList"/>
    <dgm:cxn modelId="{CBF5D22B-0C1A-4BDC-A484-CBC053273BBB}" type="presParOf" srcId="{D98EECF0-C6CF-4123-9CDD-3430E8B7C9EB}" destId="{45642EF4-64DA-4E33-AD3B-EF7D18FEE42F}" srcOrd="1" destOrd="0" presId="urn:microsoft.com/office/officeart/2018/5/layout/IconCircleLabelList"/>
    <dgm:cxn modelId="{3D85D78B-9B2B-4A54-A150-6B8BEC4201AA}" type="presParOf" srcId="{D98EECF0-C6CF-4123-9CDD-3430E8B7C9EB}" destId="{9F0FA29A-4B63-4565-BFBE-3F16E9AAC59A}" srcOrd="2" destOrd="0" presId="urn:microsoft.com/office/officeart/2018/5/layout/IconCircleLabelList"/>
    <dgm:cxn modelId="{75922496-EA83-4319-8F86-60FD201F292C}" type="presParOf" srcId="{9F0FA29A-4B63-4565-BFBE-3F16E9AAC59A}" destId="{36DE374B-12C8-41D8-98CA-515E8C519832}" srcOrd="0" destOrd="0" presId="urn:microsoft.com/office/officeart/2018/5/layout/IconCircleLabelList"/>
    <dgm:cxn modelId="{278FB7AD-FDE9-4731-A8D9-AE82EBE7FBBA}" type="presParOf" srcId="{9F0FA29A-4B63-4565-BFBE-3F16E9AAC59A}" destId="{DC516ABE-9CE4-4C8A-A0CC-DE63238BD555}" srcOrd="1" destOrd="0" presId="urn:microsoft.com/office/officeart/2018/5/layout/IconCircleLabelList"/>
    <dgm:cxn modelId="{BC05CE15-6A5D-4C29-8853-61FB3CAEFD56}" type="presParOf" srcId="{9F0FA29A-4B63-4565-BFBE-3F16E9AAC59A}" destId="{BB5D25F8-9E3B-4D64-96A8-EFD0965001B7}" srcOrd="2" destOrd="0" presId="urn:microsoft.com/office/officeart/2018/5/layout/IconCircleLabelList"/>
    <dgm:cxn modelId="{C9FDECB7-DEF1-4B8B-AF75-3C641D2DAF80}" type="presParOf" srcId="{9F0FA29A-4B63-4565-BFBE-3F16E9AAC59A}" destId="{42F8A553-4D4D-4EF2-BC36-A4689E6886F8}" srcOrd="3" destOrd="0" presId="urn:microsoft.com/office/officeart/2018/5/layout/IconCircleLabelList"/>
    <dgm:cxn modelId="{14EC1143-C71C-4D05-9DF3-15A6EAE20883}" type="presParOf" srcId="{D98EECF0-C6CF-4123-9CDD-3430E8B7C9EB}" destId="{F89C2C3F-A9C3-49C1-989D-8644BE0E6B59}" srcOrd="3" destOrd="0" presId="urn:microsoft.com/office/officeart/2018/5/layout/IconCircleLabelList"/>
    <dgm:cxn modelId="{BE108E9B-4F58-4BCD-B16B-B364DA447B92}" type="presParOf" srcId="{D98EECF0-C6CF-4123-9CDD-3430E8B7C9EB}" destId="{EF988F03-CAA6-40C1-9029-1643EF853E9C}" srcOrd="4" destOrd="0" presId="urn:microsoft.com/office/officeart/2018/5/layout/IconCircleLabelList"/>
    <dgm:cxn modelId="{A79D0958-D440-42AB-B2CE-CA355A5ED687}" type="presParOf" srcId="{EF988F03-CAA6-40C1-9029-1643EF853E9C}" destId="{F7599E9B-20D5-48C9-A169-FEBC35EE6937}" srcOrd="0" destOrd="0" presId="urn:microsoft.com/office/officeart/2018/5/layout/IconCircleLabelList"/>
    <dgm:cxn modelId="{FF2B5B91-F652-46A4-AAA1-8978DCA0D2C8}" type="presParOf" srcId="{EF988F03-CAA6-40C1-9029-1643EF853E9C}" destId="{2C533FAC-D81C-4F0A-A17E-50AF059C356D}" srcOrd="1" destOrd="0" presId="urn:microsoft.com/office/officeart/2018/5/layout/IconCircleLabelList"/>
    <dgm:cxn modelId="{A36C5BCC-1444-40B3-ACC6-D91DC4ECAB4C}" type="presParOf" srcId="{EF988F03-CAA6-40C1-9029-1643EF853E9C}" destId="{D6334C89-AC4F-4F2C-AD73-9D78535FAE39}" srcOrd="2" destOrd="0" presId="urn:microsoft.com/office/officeart/2018/5/layout/IconCircleLabelList"/>
    <dgm:cxn modelId="{271F7C08-4A35-4D43-A2A3-6DB6CA2A532A}" type="presParOf" srcId="{EF988F03-CAA6-40C1-9029-1643EF853E9C}" destId="{673F3D11-FA19-4430-8ACD-151FCA6C29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01968-87A6-4634-BCF6-F4711885887A}">
      <dsp:nvSpPr>
        <dsp:cNvPr id="0" name=""/>
        <dsp:cNvSpPr/>
      </dsp:nvSpPr>
      <dsp:spPr>
        <a:xfrm>
          <a:off x="9010293" y="1794083"/>
          <a:ext cx="100772" cy="1740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0012"/>
              </a:lnTo>
              <a:lnTo>
                <a:pt x="100772" y="174001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8F5A94-6624-4690-A57D-086479538108}">
      <dsp:nvSpPr>
        <dsp:cNvPr id="0" name=""/>
        <dsp:cNvSpPr/>
      </dsp:nvSpPr>
      <dsp:spPr>
        <a:xfrm>
          <a:off x="9010293" y="1794083"/>
          <a:ext cx="100772" cy="1263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20"/>
              </a:lnTo>
              <a:lnTo>
                <a:pt x="100772" y="126302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04C18E-A816-4DA7-B094-113022522829}">
      <dsp:nvSpPr>
        <dsp:cNvPr id="0" name=""/>
        <dsp:cNvSpPr/>
      </dsp:nvSpPr>
      <dsp:spPr>
        <a:xfrm>
          <a:off x="9010293" y="1794083"/>
          <a:ext cx="100772" cy="786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028"/>
              </a:lnTo>
              <a:lnTo>
                <a:pt x="100772" y="78602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85A0C-B9FD-443A-BC70-C7B0F0D726EA}">
      <dsp:nvSpPr>
        <dsp:cNvPr id="0" name=""/>
        <dsp:cNvSpPr/>
      </dsp:nvSpPr>
      <dsp:spPr>
        <a:xfrm>
          <a:off x="9010293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18E4C-FCFA-4C9E-9F11-7FD6187FB77C}">
      <dsp:nvSpPr>
        <dsp:cNvPr id="0" name=""/>
        <dsp:cNvSpPr/>
      </dsp:nvSpPr>
      <dsp:spPr>
        <a:xfrm>
          <a:off x="7246767" y="1317091"/>
          <a:ext cx="2032253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2032253" y="70541"/>
              </a:lnTo>
              <a:lnTo>
                <a:pt x="2032253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F06CC8-7495-4F2C-9C3D-CDBD0FD96821}">
      <dsp:nvSpPr>
        <dsp:cNvPr id="0" name=""/>
        <dsp:cNvSpPr/>
      </dsp:nvSpPr>
      <dsp:spPr>
        <a:xfrm>
          <a:off x="8197391" y="1794083"/>
          <a:ext cx="100772" cy="1263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20"/>
              </a:lnTo>
              <a:lnTo>
                <a:pt x="100772" y="126302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38D78-3D5C-4D7C-BF6D-151D4E9F6316}">
      <dsp:nvSpPr>
        <dsp:cNvPr id="0" name=""/>
        <dsp:cNvSpPr/>
      </dsp:nvSpPr>
      <dsp:spPr>
        <a:xfrm>
          <a:off x="8197391" y="1794083"/>
          <a:ext cx="100772" cy="786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028"/>
              </a:lnTo>
              <a:lnTo>
                <a:pt x="100772" y="78602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60A8A-72BD-4A94-9B88-6A198D2254DC}">
      <dsp:nvSpPr>
        <dsp:cNvPr id="0" name=""/>
        <dsp:cNvSpPr/>
      </dsp:nvSpPr>
      <dsp:spPr>
        <a:xfrm>
          <a:off x="8197391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F1AFA6-BC40-4CB2-9888-40B93BAD9A6C}">
      <dsp:nvSpPr>
        <dsp:cNvPr id="0" name=""/>
        <dsp:cNvSpPr/>
      </dsp:nvSpPr>
      <dsp:spPr>
        <a:xfrm>
          <a:off x="7246767" y="1317091"/>
          <a:ext cx="1219352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1219352" y="70541"/>
              </a:lnTo>
              <a:lnTo>
                <a:pt x="1219352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BD748-C42F-4AE1-8133-72ABBE223214}">
      <dsp:nvSpPr>
        <dsp:cNvPr id="0" name=""/>
        <dsp:cNvSpPr/>
      </dsp:nvSpPr>
      <dsp:spPr>
        <a:xfrm>
          <a:off x="7246767" y="1317091"/>
          <a:ext cx="406450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406450" y="70541"/>
              </a:lnTo>
              <a:lnTo>
                <a:pt x="40645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F785D-592E-4B4D-9047-C27EB0D11896}">
      <dsp:nvSpPr>
        <dsp:cNvPr id="0" name=""/>
        <dsp:cNvSpPr/>
      </dsp:nvSpPr>
      <dsp:spPr>
        <a:xfrm>
          <a:off x="6840316" y="1317091"/>
          <a:ext cx="406450" cy="141082"/>
        </a:xfrm>
        <a:custGeom>
          <a:avLst/>
          <a:gdLst/>
          <a:ahLst/>
          <a:cxnLst/>
          <a:rect l="0" t="0" r="0" b="0"/>
          <a:pathLst>
            <a:path>
              <a:moveTo>
                <a:pt x="406450" y="0"/>
              </a:moveTo>
              <a:lnTo>
                <a:pt x="406450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78829-CA25-432B-9573-CD5E68AED04B}">
      <dsp:nvSpPr>
        <dsp:cNvPr id="0" name=""/>
        <dsp:cNvSpPr/>
      </dsp:nvSpPr>
      <dsp:spPr>
        <a:xfrm>
          <a:off x="5758687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60352-7FE3-47C9-808C-38AE2EAE2B91}">
      <dsp:nvSpPr>
        <dsp:cNvPr id="0" name=""/>
        <dsp:cNvSpPr/>
      </dsp:nvSpPr>
      <dsp:spPr>
        <a:xfrm>
          <a:off x="6027414" y="1317091"/>
          <a:ext cx="1219352" cy="141082"/>
        </a:xfrm>
        <a:custGeom>
          <a:avLst/>
          <a:gdLst/>
          <a:ahLst/>
          <a:cxnLst/>
          <a:rect l="0" t="0" r="0" b="0"/>
          <a:pathLst>
            <a:path>
              <a:moveTo>
                <a:pt x="1219352" y="0"/>
              </a:moveTo>
              <a:lnTo>
                <a:pt x="1219352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EA96E1-1F96-4F98-8307-D552BE2134AF}">
      <dsp:nvSpPr>
        <dsp:cNvPr id="0" name=""/>
        <dsp:cNvSpPr/>
      </dsp:nvSpPr>
      <dsp:spPr>
        <a:xfrm>
          <a:off x="4945785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B9933-BD20-4AB0-8723-80F410C59F7A}">
      <dsp:nvSpPr>
        <dsp:cNvPr id="0" name=""/>
        <dsp:cNvSpPr/>
      </dsp:nvSpPr>
      <dsp:spPr>
        <a:xfrm>
          <a:off x="5214513" y="1317091"/>
          <a:ext cx="2032253" cy="141082"/>
        </a:xfrm>
        <a:custGeom>
          <a:avLst/>
          <a:gdLst/>
          <a:ahLst/>
          <a:cxnLst/>
          <a:rect l="0" t="0" r="0" b="0"/>
          <a:pathLst>
            <a:path>
              <a:moveTo>
                <a:pt x="2032253" y="0"/>
              </a:moveTo>
              <a:lnTo>
                <a:pt x="2032253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28083-6557-49FE-A088-86C0E45B0C7B}">
      <dsp:nvSpPr>
        <dsp:cNvPr id="0" name=""/>
        <dsp:cNvSpPr/>
      </dsp:nvSpPr>
      <dsp:spPr>
        <a:xfrm>
          <a:off x="4808062" y="840099"/>
          <a:ext cx="2438704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2438704" y="70541"/>
              </a:lnTo>
              <a:lnTo>
                <a:pt x="2438704" y="14108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34EA6-A60C-4606-93E2-BE92EDB9E72A}">
      <dsp:nvSpPr>
        <dsp:cNvPr id="0" name=""/>
        <dsp:cNvSpPr/>
      </dsp:nvSpPr>
      <dsp:spPr>
        <a:xfrm>
          <a:off x="4132884" y="1794083"/>
          <a:ext cx="100772" cy="1740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0012"/>
              </a:lnTo>
              <a:lnTo>
                <a:pt x="100772" y="174001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5D7B0-8C98-4572-A541-001A6DA338A1}">
      <dsp:nvSpPr>
        <dsp:cNvPr id="0" name=""/>
        <dsp:cNvSpPr/>
      </dsp:nvSpPr>
      <dsp:spPr>
        <a:xfrm>
          <a:off x="4132884" y="1794083"/>
          <a:ext cx="100772" cy="1263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20"/>
              </a:lnTo>
              <a:lnTo>
                <a:pt x="100772" y="126302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29F82-6F6B-4DDC-9CD7-08D06A01CCEB}">
      <dsp:nvSpPr>
        <dsp:cNvPr id="0" name=""/>
        <dsp:cNvSpPr/>
      </dsp:nvSpPr>
      <dsp:spPr>
        <a:xfrm>
          <a:off x="4132884" y="1794083"/>
          <a:ext cx="100772" cy="786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028"/>
              </a:lnTo>
              <a:lnTo>
                <a:pt x="100772" y="78602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ADDF3-3F12-4111-A9D0-640D63D6D1FA}">
      <dsp:nvSpPr>
        <dsp:cNvPr id="0" name=""/>
        <dsp:cNvSpPr/>
      </dsp:nvSpPr>
      <dsp:spPr>
        <a:xfrm>
          <a:off x="4132884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2F97B-3DD0-47C6-8A1B-ED8D7D470EEE}">
      <dsp:nvSpPr>
        <dsp:cNvPr id="0" name=""/>
        <dsp:cNvSpPr/>
      </dsp:nvSpPr>
      <dsp:spPr>
        <a:xfrm>
          <a:off x="2369357" y="1317091"/>
          <a:ext cx="2032253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2032253" y="70541"/>
              </a:lnTo>
              <a:lnTo>
                <a:pt x="2032253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01C4D-9414-4722-AA87-B9726E711E61}">
      <dsp:nvSpPr>
        <dsp:cNvPr id="0" name=""/>
        <dsp:cNvSpPr/>
      </dsp:nvSpPr>
      <dsp:spPr>
        <a:xfrm>
          <a:off x="3319982" y="1794083"/>
          <a:ext cx="100772" cy="1263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020"/>
              </a:lnTo>
              <a:lnTo>
                <a:pt x="100772" y="126302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B619E-B6D6-436C-A29A-73835EBF83A2}">
      <dsp:nvSpPr>
        <dsp:cNvPr id="0" name=""/>
        <dsp:cNvSpPr/>
      </dsp:nvSpPr>
      <dsp:spPr>
        <a:xfrm>
          <a:off x="3319982" y="1794083"/>
          <a:ext cx="100772" cy="786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028"/>
              </a:lnTo>
              <a:lnTo>
                <a:pt x="100772" y="78602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6B7A7-CA61-4E8D-9450-99454B17262D}">
      <dsp:nvSpPr>
        <dsp:cNvPr id="0" name=""/>
        <dsp:cNvSpPr/>
      </dsp:nvSpPr>
      <dsp:spPr>
        <a:xfrm>
          <a:off x="3319982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AC322-A823-49B8-AC37-B5FE21B91779}">
      <dsp:nvSpPr>
        <dsp:cNvPr id="0" name=""/>
        <dsp:cNvSpPr/>
      </dsp:nvSpPr>
      <dsp:spPr>
        <a:xfrm>
          <a:off x="2369357" y="1317091"/>
          <a:ext cx="1219352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1219352" y="70541"/>
              </a:lnTo>
              <a:lnTo>
                <a:pt x="1219352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831BC-5901-424C-A7B9-856B3EAE63E8}">
      <dsp:nvSpPr>
        <dsp:cNvPr id="0" name=""/>
        <dsp:cNvSpPr/>
      </dsp:nvSpPr>
      <dsp:spPr>
        <a:xfrm>
          <a:off x="2369357" y="1317091"/>
          <a:ext cx="406450" cy="141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41"/>
              </a:lnTo>
              <a:lnTo>
                <a:pt x="406450" y="70541"/>
              </a:lnTo>
              <a:lnTo>
                <a:pt x="40645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B9EF0-AE9B-4225-AE97-1EA7EB7BCFDB}">
      <dsp:nvSpPr>
        <dsp:cNvPr id="0" name=""/>
        <dsp:cNvSpPr/>
      </dsp:nvSpPr>
      <dsp:spPr>
        <a:xfrm>
          <a:off x="1962907" y="1317091"/>
          <a:ext cx="406450" cy="141082"/>
        </a:xfrm>
        <a:custGeom>
          <a:avLst/>
          <a:gdLst/>
          <a:ahLst/>
          <a:cxnLst/>
          <a:rect l="0" t="0" r="0" b="0"/>
          <a:pathLst>
            <a:path>
              <a:moveTo>
                <a:pt x="406450" y="0"/>
              </a:moveTo>
              <a:lnTo>
                <a:pt x="406450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F8DEE-8FD5-4588-B54C-04C13024A0A8}">
      <dsp:nvSpPr>
        <dsp:cNvPr id="0" name=""/>
        <dsp:cNvSpPr/>
      </dsp:nvSpPr>
      <dsp:spPr>
        <a:xfrm>
          <a:off x="881277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EE9B0-5C2F-496E-9BAF-73E10402AF4D}">
      <dsp:nvSpPr>
        <dsp:cNvPr id="0" name=""/>
        <dsp:cNvSpPr/>
      </dsp:nvSpPr>
      <dsp:spPr>
        <a:xfrm>
          <a:off x="1150005" y="1317091"/>
          <a:ext cx="1219352" cy="141082"/>
        </a:xfrm>
        <a:custGeom>
          <a:avLst/>
          <a:gdLst/>
          <a:ahLst/>
          <a:cxnLst/>
          <a:rect l="0" t="0" r="0" b="0"/>
          <a:pathLst>
            <a:path>
              <a:moveTo>
                <a:pt x="1219352" y="0"/>
              </a:moveTo>
              <a:lnTo>
                <a:pt x="1219352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B4DCC2-0FA1-4A2B-AFC5-C0A47D760416}">
      <dsp:nvSpPr>
        <dsp:cNvPr id="0" name=""/>
        <dsp:cNvSpPr/>
      </dsp:nvSpPr>
      <dsp:spPr>
        <a:xfrm>
          <a:off x="68376" y="1794083"/>
          <a:ext cx="100772" cy="309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036"/>
              </a:lnTo>
              <a:lnTo>
                <a:pt x="100772" y="30903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42C7-3454-4CFC-9F4D-E052B908E011}">
      <dsp:nvSpPr>
        <dsp:cNvPr id="0" name=""/>
        <dsp:cNvSpPr/>
      </dsp:nvSpPr>
      <dsp:spPr>
        <a:xfrm>
          <a:off x="337104" y="1317091"/>
          <a:ext cx="2032253" cy="141082"/>
        </a:xfrm>
        <a:custGeom>
          <a:avLst/>
          <a:gdLst/>
          <a:ahLst/>
          <a:cxnLst/>
          <a:rect l="0" t="0" r="0" b="0"/>
          <a:pathLst>
            <a:path>
              <a:moveTo>
                <a:pt x="2032253" y="0"/>
              </a:moveTo>
              <a:lnTo>
                <a:pt x="2032253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E1F804-BA7F-4BA5-9EB7-6E49A04C956B}">
      <dsp:nvSpPr>
        <dsp:cNvPr id="0" name=""/>
        <dsp:cNvSpPr/>
      </dsp:nvSpPr>
      <dsp:spPr>
        <a:xfrm>
          <a:off x="2369357" y="840099"/>
          <a:ext cx="2438704" cy="141082"/>
        </a:xfrm>
        <a:custGeom>
          <a:avLst/>
          <a:gdLst/>
          <a:ahLst/>
          <a:cxnLst/>
          <a:rect l="0" t="0" r="0" b="0"/>
          <a:pathLst>
            <a:path>
              <a:moveTo>
                <a:pt x="2438704" y="0"/>
              </a:moveTo>
              <a:lnTo>
                <a:pt x="2438704" y="70541"/>
              </a:lnTo>
              <a:lnTo>
                <a:pt x="0" y="70541"/>
              </a:lnTo>
              <a:lnTo>
                <a:pt x="0" y="14108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68D533-D7D7-4238-A2B9-DB3C4AB50B0E}">
      <dsp:nvSpPr>
        <dsp:cNvPr id="0" name=""/>
        <dsp:cNvSpPr/>
      </dsp:nvSpPr>
      <dsp:spPr>
        <a:xfrm>
          <a:off x="4472152" y="504189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Awesome Code Crafters Hub</a:t>
          </a:r>
        </a:p>
      </dsp:txBody>
      <dsp:txXfrm>
        <a:off x="4472152" y="504189"/>
        <a:ext cx="671819" cy="335909"/>
      </dsp:txXfrm>
    </dsp:sp>
    <dsp:sp modelId="{544DFE97-BB5B-459C-9BC3-D3237C042E24}">
      <dsp:nvSpPr>
        <dsp:cNvPr id="0" name=""/>
        <dsp:cNvSpPr/>
      </dsp:nvSpPr>
      <dsp:spPr>
        <a:xfrm>
          <a:off x="2033448" y="981181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Index</a:t>
          </a:r>
          <a:br>
            <a:rPr lang="en-CA" sz="700" kern="1200" dirty="0"/>
          </a:br>
          <a:r>
            <a:rPr lang="en-CA" sz="700" kern="1200" dirty="0"/>
            <a:t>(English)</a:t>
          </a:r>
        </a:p>
      </dsp:txBody>
      <dsp:txXfrm>
        <a:off x="2033448" y="981181"/>
        <a:ext cx="671819" cy="335909"/>
      </dsp:txXfrm>
    </dsp:sp>
    <dsp:sp modelId="{8D22F08D-4B9F-4F63-A423-7ADB56A83841}">
      <dsp:nvSpPr>
        <dsp:cNvPr id="0" name=""/>
        <dsp:cNvSpPr/>
      </dsp:nvSpPr>
      <dsp:spPr>
        <a:xfrm>
          <a:off x="1194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Blog</a:t>
          </a:r>
        </a:p>
      </dsp:txBody>
      <dsp:txXfrm>
        <a:off x="1194" y="1458173"/>
        <a:ext cx="671819" cy="335909"/>
      </dsp:txXfrm>
    </dsp:sp>
    <dsp:sp modelId="{749A6D83-F251-4D48-8CBC-863205ECA4E2}">
      <dsp:nvSpPr>
        <dsp:cNvPr id="0" name=""/>
        <dsp:cNvSpPr/>
      </dsp:nvSpPr>
      <dsp:spPr>
        <a:xfrm>
          <a:off x="169149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Article</a:t>
          </a:r>
        </a:p>
      </dsp:txBody>
      <dsp:txXfrm>
        <a:off x="169149" y="1935165"/>
        <a:ext cx="671819" cy="335909"/>
      </dsp:txXfrm>
    </dsp:sp>
    <dsp:sp modelId="{23A0DB45-0832-4426-8C03-DCD638DFC0B0}">
      <dsp:nvSpPr>
        <dsp:cNvPr id="0" name=""/>
        <dsp:cNvSpPr/>
      </dsp:nvSpPr>
      <dsp:spPr>
        <a:xfrm>
          <a:off x="814095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Contact Us</a:t>
          </a:r>
        </a:p>
      </dsp:txBody>
      <dsp:txXfrm>
        <a:off x="814095" y="1458173"/>
        <a:ext cx="671819" cy="335909"/>
      </dsp:txXfrm>
    </dsp:sp>
    <dsp:sp modelId="{C83FE82C-E634-4943-A55E-A588C6695414}">
      <dsp:nvSpPr>
        <dsp:cNvPr id="0" name=""/>
        <dsp:cNvSpPr/>
      </dsp:nvSpPr>
      <dsp:spPr>
        <a:xfrm>
          <a:off x="982050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Contact Us (Completed)</a:t>
          </a:r>
        </a:p>
      </dsp:txBody>
      <dsp:txXfrm>
        <a:off x="982050" y="1935165"/>
        <a:ext cx="671819" cy="335909"/>
      </dsp:txXfrm>
    </dsp:sp>
    <dsp:sp modelId="{979985BF-B2C5-4D96-8CC1-5CFE01A12DC8}">
      <dsp:nvSpPr>
        <dsp:cNvPr id="0" name=""/>
        <dsp:cNvSpPr/>
      </dsp:nvSpPr>
      <dsp:spPr>
        <a:xfrm>
          <a:off x="1626997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FAQ</a:t>
          </a:r>
        </a:p>
      </dsp:txBody>
      <dsp:txXfrm>
        <a:off x="1626997" y="1458173"/>
        <a:ext cx="671819" cy="335909"/>
      </dsp:txXfrm>
    </dsp:sp>
    <dsp:sp modelId="{9D6A8FBB-4A49-4AB1-95B2-9B2F1F34BFE6}">
      <dsp:nvSpPr>
        <dsp:cNvPr id="0" name=""/>
        <dsp:cNvSpPr/>
      </dsp:nvSpPr>
      <dsp:spPr>
        <a:xfrm>
          <a:off x="2439898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Portfolio</a:t>
          </a:r>
        </a:p>
      </dsp:txBody>
      <dsp:txXfrm>
        <a:off x="2439898" y="1458173"/>
        <a:ext cx="671819" cy="335909"/>
      </dsp:txXfrm>
    </dsp:sp>
    <dsp:sp modelId="{5883AAFF-FCB8-41B7-9787-F6F3A7B18475}">
      <dsp:nvSpPr>
        <dsp:cNvPr id="0" name=""/>
        <dsp:cNvSpPr/>
      </dsp:nvSpPr>
      <dsp:spPr>
        <a:xfrm>
          <a:off x="3252800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About Us</a:t>
          </a:r>
        </a:p>
      </dsp:txBody>
      <dsp:txXfrm>
        <a:off x="3252800" y="1458173"/>
        <a:ext cx="671819" cy="335909"/>
      </dsp:txXfrm>
    </dsp:sp>
    <dsp:sp modelId="{4490CBF6-1059-4925-8AC5-4525360E61D9}">
      <dsp:nvSpPr>
        <dsp:cNvPr id="0" name=""/>
        <dsp:cNvSpPr/>
      </dsp:nvSpPr>
      <dsp:spPr>
        <a:xfrm>
          <a:off x="3420755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Craig Collins</a:t>
          </a:r>
        </a:p>
      </dsp:txBody>
      <dsp:txXfrm>
        <a:off x="3420755" y="1935165"/>
        <a:ext cx="671819" cy="335909"/>
      </dsp:txXfrm>
    </dsp:sp>
    <dsp:sp modelId="{7E773C06-B552-426A-A3C3-B62EC5DBF023}">
      <dsp:nvSpPr>
        <dsp:cNvPr id="0" name=""/>
        <dsp:cNvSpPr/>
      </dsp:nvSpPr>
      <dsp:spPr>
        <a:xfrm>
          <a:off x="3420755" y="2412156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James </a:t>
          </a:r>
          <a:r>
            <a:rPr lang="en-CA" sz="700" kern="1200" dirty="0" err="1"/>
            <a:t>Fallouh</a:t>
          </a:r>
        </a:p>
      </dsp:txBody>
      <dsp:txXfrm>
        <a:off x="3420755" y="2412156"/>
        <a:ext cx="671819" cy="335909"/>
      </dsp:txXfrm>
    </dsp:sp>
    <dsp:sp modelId="{619447DC-C0F6-4660-9DFA-1F3C3EBCB5CD}">
      <dsp:nvSpPr>
        <dsp:cNvPr id="0" name=""/>
        <dsp:cNvSpPr/>
      </dsp:nvSpPr>
      <dsp:spPr>
        <a:xfrm>
          <a:off x="3420755" y="2889148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Fatemeh </a:t>
          </a:r>
          <a:r>
            <a:rPr lang="en-CA" sz="700" kern="1200" dirty="0" err="1"/>
            <a:t>Fekribaygi</a:t>
          </a:r>
        </a:p>
      </dsp:txBody>
      <dsp:txXfrm>
        <a:off x="3420755" y="2889148"/>
        <a:ext cx="671819" cy="335909"/>
      </dsp:txXfrm>
    </dsp:sp>
    <dsp:sp modelId="{75A24924-B0FE-46E6-B366-86ACF58C9033}">
      <dsp:nvSpPr>
        <dsp:cNvPr id="0" name=""/>
        <dsp:cNvSpPr/>
      </dsp:nvSpPr>
      <dsp:spPr>
        <a:xfrm>
          <a:off x="4065702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Services</a:t>
          </a:r>
        </a:p>
      </dsp:txBody>
      <dsp:txXfrm>
        <a:off x="4065702" y="1458173"/>
        <a:ext cx="671819" cy="335909"/>
      </dsp:txXfrm>
    </dsp:sp>
    <dsp:sp modelId="{B741C940-EE56-46A2-ADC2-F36C741FD0D1}">
      <dsp:nvSpPr>
        <dsp:cNvPr id="0" name=""/>
        <dsp:cNvSpPr/>
      </dsp:nvSpPr>
      <dsp:spPr>
        <a:xfrm>
          <a:off x="4233656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Databases</a:t>
          </a:r>
        </a:p>
      </dsp:txBody>
      <dsp:txXfrm>
        <a:off x="4233656" y="1935165"/>
        <a:ext cx="671819" cy="335909"/>
      </dsp:txXfrm>
    </dsp:sp>
    <dsp:sp modelId="{891E8005-0B87-4B4E-A605-507202E03B6A}">
      <dsp:nvSpPr>
        <dsp:cNvPr id="0" name=""/>
        <dsp:cNvSpPr/>
      </dsp:nvSpPr>
      <dsp:spPr>
        <a:xfrm>
          <a:off x="4233656" y="2412156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Programming</a:t>
          </a:r>
        </a:p>
      </dsp:txBody>
      <dsp:txXfrm>
        <a:off x="4233656" y="2412156"/>
        <a:ext cx="671819" cy="335909"/>
      </dsp:txXfrm>
    </dsp:sp>
    <dsp:sp modelId="{409D4CED-C967-4571-B0CA-1AE8774054BC}">
      <dsp:nvSpPr>
        <dsp:cNvPr id="0" name=""/>
        <dsp:cNvSpPr/>
      </dsp:nvSpPr>
      <dsp:spPr>
        <a:xfrm>
          <a:off x="4233656" y="2889148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Web Development</a:t>
          </a:r>
        </a:p>
      </dsp:txBody>
      <dsp:txXfrm>
        <a:off x="4233656" y="2889148"/>
        <a:ext cx="671819" cy="335909"/>
      </dsp:txXfrm>
    </dsp:sp>
    <dsp:sp modelId="{0FDDA9CC-3C3B-4ED2-9454-59853F8D3A33}">
      <dsp:nvSpPr>
        <dsp:cNvPr id="0" name=""/>
        <dsp:cNvSpPr/>
      </dsp:nvSpPr>
      <dsp:spPr>
        <a:xfrm>
          <a:off x="4233656" y="3366140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Website Design</a:t>
          </a:r>
        </a:p>
      </dsp:txBody>
      <dsp:txXfrm>
        <a:off x="4233656" y="3366140"/>
        <a:ext cx="671819" cy="335909"/>
      </dsp:txXfrm>
    </dsp:sp>
    <dsp:sp modelId="{E6B1F318-1509-4430-82F4-35E9E0A07AEE}">
      <dsp:nvSpPr>
        <dsp:cNvPr id="0" name=""/>
        <dsp:cNvSpPr/>
      </dsp:nvSpPr>
      <dsp:spPr>
        <a:xfrm>
          <a:off x="6910857" y="981181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Index</a:t>
          </a:r>
          <a:br>
            <a:rPr lang="en-CA" sz="700" kern="1200" dirty="0"/>
          </a:br>
          <a:r>
            <a:rPr lang="en-CA" sz="700" kern="1200" dirty="0"/>
            <a:t>(French)</a:t>
          </a:r>
        </a:p>
      </dsp:txBody>
      <dsp:txXfrm>
        <a:off x="6910857" y="981181"/>
        <a:ext cx="671819" cy="335909"/>
      </dsp:txXfrm>
    </dsp:sp>
    <dsp:sp modelId="{DFDAE28C-1E45-4BC8-AD21-DEF2E28B0860}">
      <dsp:nvSpPr>
        <dsp:cNvPr id="0" name=""/>
        <dsp:cNvSpPr/>
      </dsp:nvSpPr>
      <dsp:spPr>
        <a:xfrm>
          <a:off x="4878603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Blogue</a:t>
          </a:r>
        </a:p>
      </dsp:txBody>
      <dsp:txXfrm>
        <a:off x="4878603" y="1458173"/>
        <a:ext cx="671819" cy="335909"/>
      </dsp:txXfrm>
    </dsp:sp>
    <dsp:sp modelId="{6A39E187-A78B-40E3-AACA-74CBDE5874A7}">
      <dsp:nvSpPr>
        <dsp:cNvPr id="0" name=""/>
        <dsp:cNvSpPr/>
      </dsp:nvSpPr>
      <dsp:spPr>
        <a:xfrm>
          <a:off x="5046558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Article</a:t>
          </a:r>
        </a:p>
      </dsp:txBody>
      <dsp:txXfrm>
        <a:off x="5046558" y="1935165"/>
        <a:ext cx="671819" cy="335909"/>
      </dsp:txXfrm>
    </dsp:sp>
    <dsp:sp modelId="{1A1BDEB9-01C1-4F8D-A503-FA025711002C}">
      <dsp:nvSpPr>
        <dsp:cNvPr id="0" name=""/>
        <dsp:cNvSpPr/>
      </dsp:nvSpPr>
      <dsp:spPr>
        <a:xfrm>
          <a:off x="5691505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Contactez</a:t>
          </a:r>
          <a:r>
            <a:rPr lang="en-CA" sz="700" kern="1200" dirty="0"/>
            <a:t>-nous</a:t>
          </a:r>
        </a:p>
      </dsp:txBody>
      <dsp:txXfrm>
        <a:off x="5691505" y="1458173"/>
        <a:ext cx="671819" cy="335909"/>
      </dsp:txXfrm>
    </dsp:sp>
    <dsp:sp modelId="{A83B1B75-62D4-4A5D-A25C-9A2C60407B58}">
      <dsp:nvSpPr>
        <dsp:cNvPr id="0" name=""/>
        <dsp:cNvSpPr/>
      </dsp:nvSpPr>
      <dsp:spPr>
        <a:xfrm>
          <a:off x="5859460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Contactez</a:t>
          </a:r>
          <a:r>
            <a:rPr lang="en-CA" sz="700" kern="1200" dirty="0"/>
            <a:t>-nous (</a:t>
          </a:r>
          <a:r>
            <a:rPr lang="en-CA" sz="700" kern="1200" dirty="0" err="1"/>
            <a:t>terminé</a:t>
          </a:r>
          <a:r>
            <a:rPr lang="en-CA" sz="700" kern="1200" dirty="0"/>
            <a:t>)</a:t>
          </a:r>
        </a:p>
      </dsp:txBody>
      <dsp:txXfrm>
        <a:off x="5859460" y="1935165"/>
        <a:ext cx="671819" cy="335909"/>
      </dsp:txXfrm>
    </dsp:sp>
    <dsp:sp modelId="{86CF5ABD-ABD3-49B1-97EE-8E13DA768427}">
      <dsp:nvSpPr>
        <dsp:cNvPr id="0" name=""/>
        <dsp:cNvSpPr/>
      </dsp:nvSpPr>
      <dsp:spPr>
        <a:xfrm>
          <a:off x="6504406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FAQ</a:t>
          </a:r>
        </a:p>
      </dsp:txBody>
      <dsp:txXfrm>
        <a:off x="6504406" y="1458173"/>
        <a:ext cx="671819" cy="335909"/>
      </dsp:txXfrm>
    </dsp:sp>
    <dsp:sp modelId="{22479570-D738-47F3-8277-6518908D5C25}">
      <dsp:nvSpPr>
        <dsp:cNvPr id="0" name=""/>
        <dsp:cNvSpPr/>
      </dsp:nvSpPr>
      <dsp:spPr>
        <a:xfrm>
          <a:off x="7317308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Portefeuille</a:t>
          </a:r>
        </a:p>
      </dsp:txBody>
      <dsp:txXfrm>
        <a:off x="7317308" y="1458173"/>
        <a:ext cx="671819" cy="335909"/>
      </dsp:txXfrm>
    </dsp:sp>
    <dsp:sp modelId="{7506ABA6-7034-4E6F-A83C-B1FC3E79F185}">
      <dsp:nvSpPr>
        <dsp:cNvPr id="0" name=""/>
        <dsp:cNvSpPr/>
      </dsp:nvSpPr>
      <dsp:spPr>
        <a:xfrm>
          <a:off x="8130209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A </a:t>
          </a:r>
          <a:r>
            <a:rPr lang="en-CA" sz="700" kern="1200" dirty="0" err="1"/>
            <a:t>propos</a:t>
          </a:r>
        </a:p>
      </dsp:txBody>
      <dsp:txXfrm>
        <a:off x="8130209" y="1458173"/>
        <a:ext cx="671819" cy="335909"/>
      </dsp:txXfrm>
    </dsp:sp>
    <dsp:sp modelId="{36809064-53E6-444A-A541-47D057896D5C}">
      <dsp:nvSpPr>
        <dsp:cNvPr id="0" name=""/>
        <dsp:cNvSpPr/>
      </dsp:nvSpPr>
      <dsp:spPr>
        <a:xfrm>
          <a:off x="8298164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Craig Collins</a:t>
          </a:r>
        </a:p>
      </dsp:txBody>
      <dsp:txXfrm>
        <a:off x="8298164" y="1935165"/>
        <a:ext cx="671819" cy="335909"/>
      </dsp:txXfrm>
    </dsp:sp>
    <dsp:sp modelId="{0B2D1EC9-0B0F-4F58-B498-E146C58D352C}">
      <dsp:nvSpPr>
        <dsp:cNvPr id="0" name=""/>
        <dsp:cNvSpPr/>
      </dsp:nvSpPr>
      <dsp:spPr>
        <a:xfrm>
          <a:off x="8298164" y="2412156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James </a:t>
          </a:r>
          <a:r>
            <a:rPr lang="en-CA" sz="700" kern="1200" dirty="0" err="1"/>
            <a:t>Fallouh</a:t>
          </a:r>
        </a:p>
      </dsp:txBody>
      <dsp:txXfrm>
        <a:off x="8298164" y="2412156"/>
        <a:ext cx="671819" cy="335909"/>
      </dsp:txXfrm>
    </dsp:sp>
    <dsp:sp modelId="{A6FEB86E-6C55-4A6C-A051-3F78800761B5}">
      <dsp:nvSpPr>
        <dsp:cNvPr id="0" name=""/>
        <dsp:cNvSpPr/>
      </dsp:nvSpPr>
      <dsp:spPr>
        <a:xfrm>
          <a:off x="8298164" y="2889148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Fatemeh </a:t>
          </a:r>
          <a:r>
            <a:rPr lang="en-CA" sz="700" kern="1200" dirty="0" err="1"/>
            <a:t>Fekribaygi</a:t>
          </a:r>
        </a:p>
      </dsp:txBody>
      <dsp:txXfrm>
        <a:off x="8298164" y="2889148"/>
        <a:ext cx="671819" cy="335909"/>
      </dsp:txXfrm>
    </dsp:sp>
    <dsp:sp modelId="{B9410FC4-C8C0-436C-9F8E-136448AF7616}">
      <dsp:nvSpPr>
        <dsp:cNvPr id="0" name=""/>
        <dsp:cNvSpPr/>
      </dsp:nvSpPr>
      <dsp:spPr>
        <a:xfrm>
          <a:off x="8943111" y="1458173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Services</a:t>
          </a:r>
        </a:p>
      </dsp:txBody>
      <dsp:txXfrm>
        <a:off x="8943111" y="1458173"/>
        <a:ext cx="671819" cy="335909"/>
      </dsp:txXfrm>
    </dsp:sp>
    <dsp:sp modelId="{372510D4-0DC7-4354-8FE8-2B1A0DD6AC39}">
      <dsp:nvSpPr>
        <dsp:cNvPr id="0" name=""/>
        <dsp:cNvSpPr/>
      </dsp:nvSpPr>
      <dsp:spPr>
        <a:xfrm>
          <a:off x="9111066" y="1935165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Base de Données</a:t>
          </a:r>
        </a:p>
      </dsp:txBody>
      <dsp:txXfrm>
        <a:off x="9111066" y="1935165"/>
        <a:ext cx="671819" cy="335909"/>
      </dsp:txXfrm>
    </dsp:sp>
    <dsp:sp modelId="{3D055078-CD89-4DE9-9211-35D17674BDEE}">
      <dsp:nvSpPr>
        <dsp:cNvPr id="0" name=""/>
        <dsp:cNvSpPr/>
      </dsp:nvSpPr>
      <dsp:spPr>
        <a:xfrm>
          <a:off x="9111066" y="2412156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/>
            <a:t>Conception du site web</a:t>
          </a:r>
        </a:p>
      </dsp:txBody>
      <dsp:txXfrm>
        <a:off x="9111066" y="2412156"/>
        <a:ext cx="671819" cy="335909"/>
      </dsp:txXfrm>
    </dsp:sp>
    <dsp:sp modelId="{8FA61C57-8CF4-4F15-8364-586B8974AC12}">
      <dsp:nvSpPr>
        <dsp:cNvPr id="0" name=""/>
        <dsp:cNvSpPr/>
      </dsp:nvSpPr>
      <dsp:spPr>
        <a:xfrm>
          <a:off x="9111066" y="2889148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Développment</a:t>
          </a:r>
          <a:r>
            <a:rPr lang="en-CA" sz="700" kern="1200" dirty="0"/>
            <a:t> web</a:t>
          </a:r>
        </a:p>
      </dsp:txBody>
      <dsp:txXfrm>
        <a:off x="9111066" y="2889148"/>
        <a:ext cx="671819" cy="335909"/>
      </dsp:txXfrm>
    </dsp:sp>
    <dsp:sp modelId="{2F80FB6A-479F-4A0A-B7C1-19DD121BE521}">
      <dsp:nvSpPr>
        <dsp:cNvPr id="0" name=""/>
        <dsp:cNvSpPr/>
      </dsp:nvSpPr>
      <dsp:spPr>
        <a:xfrm>
          <a:off x="9111066" y="3366140"/>
          <a:ext cx="671819" cy="3359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kern="1200" dirty="0" err="1"/>
            <a:t>Programmation</a:t>
          </a:r>
        </a:p>
      </dsp:txBody>
      <dsp:txXfrm>
        <a:off x="9111066" y="3366140"/>
        <a:ext cx="671819" cy="33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696EA-01DE-4951-8253-B6859C6AEE3F}">
      <dsp:nvSpPr>
        <dsp:cNvPr id="0" name=""/>
        <dsp:cNvSpPr/>
      </dsp:nvSpPr>
      <dsp:spPr>
        <a:xfrm>
          <a:off x="646131" y="20060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49538-2744-4ED1-93DF-8A87D837D99E}">
      <dsp:nvSpPr>
        <dsp:cNvPr id="0" name=""/>
        <dsp:cNvSpPr/>
      </dsp:nvSpPr>
      <dsp:spPr>
        <a:xfrm>
          <a:off x="1019069" y="57354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B377B-FD49-485B-B778-C55BB4192AB8}">
      <dsp:nvSpPr>
        <dsp:cNvPr id="0" name=""/>
        <dsp:cNvSpPr/>
      </dsp:nvSpPr>
      <dsp:spPr>
        <a:xfrm>
          <a:off x="86725" y="249560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Forum Page</a:t>
          </a:r>
          <a:endParaRPr lang="en-US" sz="2500" kern="1200"/>
        </a:p>
      </dsp:txBody>
      <dsp:txXfrm>
        <a:off x="86725" y="2495602"/>
        <a:ext cx="2868750" cy="720000"/>
      </dsp:txXfrm>
    </dsp:sp>
    <dsp:sp modelId="{36DE374B-12C8-41D8-98CA-515E8C519832}">
      <dsp:nvSpPr>
        <dsp:cNvPr id="0" name=""/>
        <dsp:cNvSpPr/>
      </dsp:nvSpPr>
      <dsp:spPr>
        <a:xfrm>
          <a:off x="4016912" y="20060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16ABE-9CE4-4C8A-A0CC-DE63238BD555}">
      <dsp:nvSpPr>
        <dsp:cNvPr id="0" name=""/>
        <dsp:cNvSpPr/>
      </dsp:nvSpPr>
      <dsp:spPr>
        <a:xfrm>
          <a:off x="4389850" y="57354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8A553-4D4D-4EF2-BC36-A4689E6886F8}">
      <dsp:nvSpPr>
        <dsp:cNvPr id="0" name=""/>
        <dsp:cNvSpPr/>
      </dsp:nvSpPr>
      <dsp:spPr>
        <a:xfrm>
          <a:off x="3457506" y="249560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Job Listings Page</a:t>
          </a:r>
          <a:endParaRPr lang="en-US" sz="2500" kern="1200"/>
        </a:p>
      </dsp:txBody>
      <dsp:txXfrm>
        <a:off x="3457506" y="2495602"/>
        <a:ext cx="2868750" cy="720000"/>
      </dsp:txXfrm>
    </dsp:sp>
    <dsp:sp modelId="{F7599E9B-20D5-48C9-A169-FEBC35EE6937}">
      <dsp:nvSpPr>
        <dsp:cNvPr id="0" name=""/>
        <dsp:cNvSpPr/>
      </dsp:nvSpPr>
      <dsp:spPr>
        <a:xfrm>
          <a:off x="7387694" y="20060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33FAC-D81C-4F0A-A17E-50AF059C356D}">
      <dsp:nvSpPr>
        <dsp:cNvPr id="0" name=""/>
        <dsp:cNvSpPr/>
      </dsp:nvSpPr>
      <dsp:spPr>
        <a:xfrm>
          <a:off x="7760631" y="57354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F3D11-FA19-4430-8ACD-151FCA6C29A7}">
      <dsp:nvSpPr>
        <dsp:cNvPr id="0" name=""/>
        <dsp:cNvSpPr/>
      </dsp:nvSpPr>
      <dsp:spPr>
        <a:xfrm>
          <a:off x="6828287" y="249560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b="1" kern="1200"/>
            <a:t>Account/Profile Creation</a:t>
          </a:r>
          <a:endParaRPr lang="en-US" sz="2500" kern="1200"/>
        </a:p>
      </dsp:txBody>
      <dsp:txXfrm>
        <a:off x="6828287" y="2495602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83CD6-395D-4ABC-A3F9-F21F5754A217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0B9F3-6FEA-4B56-A8F5-0B7239A497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0B9F3-6FEA-4B56-A8F5-0B7239A4976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93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Font awesome, syntactically awesome fonts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0B9F3-6FEA-4B56-A8F5-0B7239A4976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88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0B9F3-6FEA-4B56-A8F5-0B7239A4976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24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98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86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757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89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398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63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06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38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11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897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53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BB645E1-28D5-49CD-AF5E-3736CA95A3E8}" type="datetimeFigureOut">
              <a:rPr lang="en-CA" smtClean="0"/>
              <a:t>2024-02-20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4DE2AD9-BA54-41FD-904B-8E7543DB20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7935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de-crafters-hub.com/" TargetMode="External"/><Relationship Id="rId7" Type="http://schemas.openxmlformats.org/officeDocument/2006/relationships/hyperlink" Target="https://www.hugeinc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get.com/work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codecrafthub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3B4A-5A5F-F3A3-AD6E-EA9E5FD1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Awesome </a:t>
            </a:r>
            <a:br>
              <a:rPr lang="en-US"/>
            </a:br>
            <a:r>
              <a:rPr lang="en-US"/>
              <a:t>Code Crafters Hub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F8FDE-5602-0ABA-9236-98E69E3CF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2497856"/>
          </a:xfrm>
        </p:spPr>
        <p:txBody>
          <a:bodyPr>
            <a:normAutofit/>
          </a:bodyPr>
          <a:lstStyle/>
          <a:p>
            <a:r>
              <a:rPr lang="en-US" b="1" u="sng"/>
              <a:t>Team 4</a:t>
            </a:r>
            <a:br>
              <a:rPr lang="en-US"/>
            </a:br>
            <a:br>
              <a:rPr lang="en-US"/>
            </a:br>
            <a:r>
              <a:rPr lang="en-US"/>
              <a:t>Craig Collins (1038789)</a:t>
            </a:r>
          </a:p>
          <a:p>
            <a:r>
              <a:rPr lang="en-US"/>
              <a:t>James FALLOUH (6171620)</a:t>
            </a:r>
          </a:p>
          <a:p>
            <a:r>
              <a:rPr lang="en-CA" err="1"/>
              <a:t>SeyedehFatemeh</a:t>
            </a:r>
            <a:r>
              <a:rPr lang="en-CA"/>
              <a:t> </a:t>
            </a:r>
            <a:r>
              <a:rPr lang="en-CA" err="1"/>
              <a:t>Fekribaygi</a:t>
            </a:r>
            <a:r>
              <a:rPr lang="en-CA"/>
              <a:t> (6284424)</a:t>
            </a:r>
          </a:p>
        </p:txBody>
      </p:sp>
    </p:spTree>
    <p:extLst>
      <p:ext uri="{BB962C8B-B14F-4D97-AF65-F5344CB8AC3E}">
        <p14:creationId xmlns:p14="http://schemas.microsoft.com/office/powerpoint/2010/main" val="4075779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176C41-C92A-496F-B716-76B2F757E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CC2FC-7421-488E-A0AF-594DCAB1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4864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0CD78-6E37-EC0E-93FA-CAED3FAD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09" y="68580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Any questions?</a:t>
            </a:r>
          </a:p>
        </p:txBody>
      </p:sp>
      <p:pic>
        <p:nvPicPr>
          <p:cNvPr id="6" name="Content Placeholder 5" descr="A person standing at a podium with a crowd of people raising their hands&#10;&#10;Description automatically generated">
            <a:extLst>
              <a:ext uri="{FF2B5EF4-FFF2-40B4-BE49-F238E27FC236}">
                <a16:creationId xmlns:a16="http://schemas.microsoft.com/office/drawing/2014/main" id="{3F63ECDE-8D2C-DD76-EA6C-FA2D43586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41"/>
          <a:stretch/>
        </p:blipFill>
        <p:spPr>
          <a:xfrm>
            <a:off x="3171579" y="3097411"/>
            <a:ext cx="5838825" cy="32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3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4543-C69D-2BB3-58E0-B4128A07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sz="2800"/>
              <a:t>Purpose/</a:t>
            </a:r>
            <a:r>
              <a:rPr lang="en-US" sz="2800" err="1"/>
              <a:t>RationalE</a:t>
            </a:r>
            <a:endParaRPr lang="en-CA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381DC-A3C5-F4CF-7C74-FEB1B19D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/>
              <a:t>Address the </a:t>
            </a:r>
            <a:r>
              <a:rPr lang="en-US" err="1"/>
              <a:t>labour</a:t>
            </a:r>
            <a:r>
              <a:rPr lang="en-US"/>
              <a:t> shortage in Québec</a:t>
            </a:r>
          </a:p>
          <a:p>
            <a:r>
              <a:rPr lang="en-US"/>
              <a:t>Provide Québec employers with an online resource</a:t>
            </a:r>
          </a:p>
          <a:p>
            <a:pPr lvl="1"/>
            <a:r>
              <a:rPr lang="en-US"/>
              <a:t>Easily find up-and-coming programmers</a:t>
            </a:r>
          </a:p>
          <a:p>
            <a:r>
              <a:rPr lang="en-CA"/>
              <a:t>Provide programmers with a venue to market themselves</a:t>
            </a:r>
          </a:p>
          <a:p>
            <a:pPr lvl="1"/>
            <a:r>
              <a:rPr lang="en-CA"/>
              <a:t>Enable them to leverage their talents immediately</a:t>
            </a:r>
          </a:p>
          <a:p>
            <a:pPr lvl="1"/>
            <a:r>
              <a:rPr lang="en-CA"/>
              <a:t>No talents going to waste</a:t>
            </a:r>
          </a:p>
          <a:p>
            <a:pPr lvl="1"/>
            <a:r>
              <a:rPr lang="en-CA"/>
              <a:t>Bilingual website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DBFBD2-23B9-4007-B82F-D0C394407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AE6A1CBB-61B5-2E36-5901-B35F194B1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" b="7780"/>
          <a:stretch/>
        </p:blipFill>
        <p:spPr>
          <a:xfrm>
            <a:off x="5262368" y="598634"/>
            <a:ext cx="6283602" cy="56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0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E35B-0BF4-B9AF-4528-83F31168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Target audience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F2AA-D596-30A1-CFB4-06F6361C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Québec Employers</a:t>
            </a:r>
          </a:p>
          <a:p>
            <a:pPr lvl="1"/>
            <a:r>
              <a:rPr lang="en-US"/>
              <a:t>Lacking effective recruitment strategies</a:t>
            </a:r>
          </a:p>
          <a:p>
            <a:pPr lvl="1"/>
            <a:r>
              <a:rPr lang="en-US"/>
              <a:t>Need programmers fast that meet industry standards, not just self-taught</a:t>
            </a:r>
          </a:p>
          <a:p>
            <a:pPr lvl="1"/>
            <a:r>
              <a:rPr lang="en-US"/>
              <a:t>French proficiency</a:t>
            </a:r>
          </a:p>
          <a:p>
            <a:pPr lvl="1"/>
            <a:r>
              <a:rPr lang="en-US"/>
              <a:t>Local integration</a:t>
            </a:r>
          </a:p>
          <a:p>
            <a:pPr marL="0" indent="0">
              <a:buNone/>
            </a:pPr>
            <a:r>
              <a:rPr lang="en-US" b="1"/>
              <a:t>Programmers</a:t>
            </a:r>
          </a:p>
          <a:p>
            <a:pPr lvl="1"/>
            <a:r>
              <a:rPr lang="en-US"/>
              <a:t>Diverse background and demographics</a:t>
            </a:r>
          </a:p>
          <a:p>
            <a:pPr lvl="1"/>
            <a:r>
              <a:rPr lang="en-US"/>
              <a:t>Various skill levels and expertise</a:t>
            </a:r>
          </a:p>
          <a:p>
            <a:pPr lvl="1"/>
            <a:r>
              <a:rPr lang="en-US"/>
              <a:t>Seeking opportunities for career entry</a:t>
            </a:r>
          </a:p>
          <a:p>
            <a:pPr lvl="1"/>
            <a:r>
              <a:rPr lang="en-CA"/>
              <a:t>Interest in showcasing portfolio/projects</a:t>
            </a:r>
          </a:p>
        </p:txBody>
      </p:sp>
      <p:pic>
        <p:nvPicPr>
          <p:cNvPr id="5" name="Picture 4" descr="A group of people sitting at tables in front of a large screen&#10;&#10;Description automatically generated">
            <a:extLst>
              <a:ext uri="{FF2B5EF4-FFF2-40B4-BE49-F238E27FC236}">
                <a16:creationId xmlns:a16="http://schemas.microsoft.com/office/drawing/2014/main" id="{118A0BFB-8153-4C6F-E05C-054D15199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r="33202" b="-1"/>
          <a:stretch/>
        </p:blipFill>
        <p:spPr>
          <a:xfrm>
            <a:off x="7847215" y="1822028"/>
            <a:ext cx="4342220" cy="50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86E446-BCBB-1D7F-2D22-C5DC5BF76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6" b="133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1D2CA-35B9-78A8-F336-291406D2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Problem/Solution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6CA2-A3E4-21CD-B5DB-65C36154C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562144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CA" b="1"/>
              <a:t>Problem</a:t>
            </a:r>
          </a:p>
          <a:p>
            <a:pPr lvl="1"/>
            <a:r>
              <a:rPr lang="en-CA"/>
              <a:t>Labour shortage for computer programmers in Montréal</a:t>
            </a:r>
          </a:p>
          <a:p>
            <a:pPr lvl="1"/>
            <a:r>
              <a:rPr lang="en-CA"/>
              <a:t>Reduced immigration contributing to the shortage</a:t>
            </a:r>
          </a:p>
          <a:p>
            <a:pPr lvl="1"/>
            <a:r>
              <a:rPr lang="en-CA"/>
              <a:t>Impact of the COVID-19 pandemic exacerbating situation</a:t>
            </a:r>
          </a:p>
          <a:p>
            <a:pPr marL="228600" lvl="1" indent="0">
              <a:buNone/>
            </a:pPr>
            <a:endParaRPr lang="en-CA"/>
          </a:p>
          <a:p>
            <a:pPr marL="228600" lvl="1" indent="0">
              <a:buNone/>
            </a:pPr>
            <a:r>
              <a:rPr lang="en-CA" b="1"/>
              <a:t>Solution</a:t>
            </a:r>
          </a:p>
          <a:p>
            <a:pPr lvl="1"/>
            <a:r>
              <a:rPr lang="en-CA"/>
              <a:t>Creation of a website to address the issue</a:t>
            </a:r>
          </a:p>
          <a:p>
            <a:pPr lvl="1"/>
            <a:r>
              <a:rPr lang="en-CA"/>
              <a:t>Features of the website:</a:t>
            </a:r>
          </a:p>
          <a:p>
            <a:pPr lvl="2"/>
            <a:r>
              <a:rPr lang="en-CA"/>
              <a:t>Listing resumes of potential candidates</a:t>
            </a:r>
          </a:p>
          <a:p>
            <a:pPr lvl="2"/>
            <a:r>
              <a:rPr lang="en-CA"/>
              <a:t>Providing a platform for employers to post job openings</a:t>
            </a:r>
          </a:p>
          <a:p>
            <a:pPr lvl="2"/>
            <a:r>
              <a:rPr lang="en-CA"/>
              <a:t>Job/internship listings</a:t>
            </a:r>
          </a:p>
          <a:p>
            <a:pPr lvl="2"/>
            <a:r>
              <a:rPr lang="en-CA"/>
              <a:t>Forum</a:t>
            </a:r>
          </a:p>
          <a:p>
            <a:pPr lvl="1"/>
            <a:r>
              <a:rPr lang="en-CA"/>
              <a:t>Alleviate impact of labour shortage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476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02595-32E6-7FBE-B7E9-18A2C9F2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Consulted websites</a:t>
            </a:r>
            <a:endParaRPr lang="en-CA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62D5-87A1-5B2B-0408-BD9357D2A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Code Crafter Hubs</a:t>
            </a:r>
          </a:p>
          <a:p>
            <a:pPr lvl="1"/>
            <a:r>
              <a:rPr lang="en-CA">
                <a:solidFill>
                  <a:schemeClr val="bg1"/>
                </a:solidFill>
                <a:hlinkClick r:id="rId3"/>
              </a:rPr>
              <a:t>https://code-crafters-hub.com/</a:t>
            </a:r>
            <a:endParaRPr lang="en-CA">
              <a:solidFill>
                <a:schemeClr val="bg1"/>
              </a:solidFill>
            </a:endParaRPr>
          </a:p>
          <a:p>
            <a:pPr lvl="1"/>
            <a:r>
              <a:rPr lang="en-CA">
                <a:solidFill>
                  <a:schemeClr val="bg1"/>
                </a:solidFill>
                <a:hlinkClick r:id="rId4"/>
              </a:rPr>
              <a:t>https://codecrafthub.com/</a:t>
            </a:r>
            <a:endParaRPr lang="en-CA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chemeClr val="bg1"/>
                </a:solidFill>
              </a:rPr>
              <a:t>Collective Blogs</a:t>
            </a:r>
          </a:p>
          <a:p>
            <a:pPr lvl="1"/>
            <a:r>
              <a:rPr lang="en-CA">
                <a:solidFill>
                  <a:schemeClr val="bg1"/>
                </a:solidFill>
                <a:hlinkClick r:id="rId5"/>
              </a:rPr>
              <a:t>https://css-tricks.com/</a:t>
            </a:r>
            <a:endParaRPr lang="en-CA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chemeClr val="bg1"/>
                </a:solidFill>
              </a:rPr>
              <a:t>Shared Portfolios</a:t>
            </a:r>
          </a:p>
          <a:p>
            <a:pPr lvl="1"/>
            <a:r>
              <a:rPr lang="en-CA">
                <a:solidFill>
                  <a:schemeClr val="bg1"/>
                </a:solidFill>
                <a:hlinkClick r:id="rId6"/>
              </a:rPr>
              <a:t>https://www.viget.com/work/</a:t>
            </a:r>
            <a:endParaRPr lang="en-CA">
              <a:solidFill>
                <a:schemeClr val="bg1"/>
              </a:solidFill>
            </a:endParaRPr>
          </a:p>
          <a:p>
            <a:pPr lvl="1"/>
            <a:r>
              <a:rPr lang="en-CA">
                <a:solidFill>
                  <a:schemeClr val="bg1"/>
                </a:solidFill>
                <a:hlinkClick r:id="rId7"/>
              </a:rPr>
              <a:t>https://www.hugeinc.com/</a:t>
            </a:r>
            <a:endParaRPr lang="en-CA">
              <a:solidFill>
                <a:schemeClr val="bg1"/>
              </a:solidFill>
            </a:endParaRPr>
          </a:p>
          <a:p>
            <a:pPr lvl="1"/>
            <a:endParaRPr lang="en-CA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D3722AD9-8B8E-02C2-8B71-8DD91BC41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526" y="598634"/>
            <a:ext cx="5619286" cy="56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92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7E6D20-479A-4FAB-99FD-CB9355D6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3897BD-3FEE-4148-905C-EFBE4781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B08BD3-67C7-4273-9EA7-07733AA5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982720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6DB52-7A3A-1770-DB0C-F241DE7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119880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spc="150"/>
              <a:t>Mockup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0092F-F110-4A3C-A5BA-262D4A098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4571" y="616626"/>
            <a:ext cx="4158191" cy="3182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6B355D-681C-4477-ACD2-2C2DF3508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616626"/>
            <a:ext cx="4158191" cy="3182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D92A1-6001-3600-563E-13DA405D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13" y="1060239"/>
            <a:ext cx="3503506" cy="1979480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77210928-BFF0-34A4-731F-1400EE7C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65" y="1227541"/>
            <a:ext cx="3514725" cy="17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A8AE-8D0F-0B3A-8307-7D42849E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Navigation Structure</a:t>
            </a:r>
            <a:endParaRPr lang="en-CA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2229D7-9CFC-C6FA-2FC6-35704E1EC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44358"/>
              </p:ext>
            </p:extLst>
          </p:nvPr>
        </p:nvGraphicFramePr>
        <p:xfrm>
          <a:off x="1202919" y="2011680"/>
          <a:ext cx="9784080" cy="420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574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4366-B571-0972-3142-D9A3E5DB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Complications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5578-4DE3-2CA3-23BA-A38CE8E4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20" y="2011680"/>
            <a:ext cx="626364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/>
              <a:t>Conflicting CSS</a:t>
            </a:r>
          </a:p>
          <a:p>
            <a:r>
              <a:rPr lang="en-US" sz="1600"/>
              <a:t>Using !important to override custom.css</a:t>
            </a:r>
          </a:p>
          <a:p>
            <a:pPr marL="0" indent="0">
              <a:buNone/>
            </a:pPr>
            <a:r>
              <a:rPr lang="en-CA" sz="1700" b="1" err="1"/>
              <a:t>Mockup</a:t>
            </a:r>
            <a:r>
              <a:rPr lang="en-CA" sz="1700" b="1"/>
              <a:t> tool</a:t>
            </a:r>
          </a:p>
          <a:p>
            <a:r>
              <a:rPr lang="en-CA" sz="1600"/>
              <a:t>Limited, not easily replicated</a:t>
            </a:r>
          </a:p>
          <a:p>
            <a:pPr marL="0" indent="0">
              <a:buNone/>
            </a:pPr>
            <a:r>
              <a:rPr lang="en-CA" sz="1700" b="1"/>
              <a:t>Navigation bar</a:t>
            </a:r>
          </a:p>
          <a:p>
            <a:r>
              <a:rPr lang="en-CA" sz="1600"/>
              <a:t>Top dropdown button would not permit clicking</a:t>
            </a:r>
          </a:p>
          <a:p>
            <a:pPr lvl="1"/>
            <a:r>
              <a:rPr lang="en-CA" sz="1600"/>
              <a:t>Change to open on hover</a:t>
            </a:r>
          </a:p>
          <a:p>
            <a:pPr marL="0" indent="0">
              <a:buNone/>
            </a:pPr>
            <a:r>
              <a:rPr lang="en-CA" sz="1700" b="1"/>
              <a:t>Form</a:t>
            </a:r>
          </a:p>
          <a:p>
            <a:r>
              <a:rPr lang="en-CA" sz="1600"/>
              <a:t>No back-end server</a:t>
            </a:r>
          </a:p>
          <a:p>
            <a:pPr lvl="1"/>
            <a:r>
              <a:rPr lang="en-CA" sz="1600"/>
              <a:t>Method=“action“ not method="post"</a:t>
            </a:r>
            <a:endParaRPr lang="en-CA" sz="1600" b="1"/>
          </a:p>
        </p:txBody>
      </p:sp>
      <p:pic>
        <p:nvPicPr>
          <p:cNvPr id="7" name="Picture 6" descr="A person sitting in front of a computer screen&#10;&#10;Description automatically generated">
            <a:extLst>
              <a:ext uri="{FF2B5EF4-FFF2-40B4-BE49-F238E27FC236}">
                <a16:creationId xmlns:a16="http://schemas.microsoft.com/office/drawing/2014/main" id="{49DF94AD-BC91-A39A-F3C8-8207D637ED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7678" b="1"/>
          <a:stretch/>
        </p:blipFill>
        <p:spPr>
          <a:xfrm>
            <a:off x="7847215" y="1822028"/>
            <a:ext cx="4342220" cy="50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3CF3-021F-7FE4-C92C-86BF2628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r>
              <a:rPr lang="en-US"/>
              <a:t>Unrealized potential</a:t>
            </a:r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6E8ED8-89DE-58D0-FB24-B1B1736DD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4186924"/>
              </p:ext>
            </p:extLst>
          </p:nvPr>
        </p:nvGraphicFramePr>
        <p:xfrm>
          <a:off x="1203325" y="2476595"/>
          <a:ext cx="9783763" cy="341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16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356</Words>
  <Application>Microsoft Office PowerPoint</Application>
  <PresentationFormat>Widescreen</PresentationFormat>
  <Paragraphs>101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Wingdings</vt:lpstr>
      <vt:lpstr>Banded</vt:lpstr>
      <vt:lpstr>Awesome  Code Crafters Hub</vt:lpstr>
      <vt:lpstr>Purpose/RationalE</vt:lpstr>
      <vt:lpstr>Target audience</vt:lpstr>
      <vt:lpstr>Problem/Solution</vt:lpstr>
      <vt:lpstr>Consulted websites</vt:lpstr>
      <vt:lpstr>Mockup</vt:lpstr>
      <vt:lpstr>Navigation Structure</vt:lpstr>
      <vt:lpstr>Complications</vt:lpstr>
      <vt:lpstr>Unrealized potential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Collins, Craig</dc:creator>
  <cp:lastModifiedBy>Collins, Craig</cp:lastModifiedBy>
  <cp:revision>5</cp:revision>
  <dcterms:created xsi:type="dcterms:W3CDTF">2024-02-01T13:58:58Z</dcterms:created>
  <dcterms:modified xsi:type="dcterms:W3CDTF">2024-02-20T17:50:53Z</dcterms:modified>
</cp:coreProperties>
</file>